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267" r:id="rId2"/>
    <p:sldId id="262" r:id="rId3"/>
    <p:sldId id="263" r:id="rId4"/>
    <p:sldId id="261" r:id="rId5"/>
    <p:sldId id="282" r:id="rId6"/>
    <p:sldId id="264" r:id="rId7"/>
    <p:sldId id="316" r:id="rId8"/>
    <p:sldId id="304" r:id="rId9"/>
    <p:sldId id="311" r:id="rId10"/>
    <p:sldId id="313" r:id="rId11"/>
    <p:sldId id="305" r:id="rId12"/>
    <p:sldId id="317" r:id="rId13"/>
    <p:sldId id="306" r:id="rId14"/>
    <p:sldId id="281" r:id="rId15"/>
    <p:sldId id="307" r:id="rId16"/>
    <p:sldId id="314" r:id="rId17"/>
    <p:sldId id="308" r:id="rId18"/>
    <p:sldId id="315" r:id="rId19"/>
    <p:sldId id="279" r:id="rId20"/>
    <p:sldId id="278" r:id="rId21"/>
    <p:sldId id="309" r:id="rId22"/>
    <p:sldId id="284" r:id="rId23"/>
    <p:sldId id="312" r:id="rId24"/>
  </p:sldIdLst>
  <p:sldSz cx="9144000" cy="5143500" type="screen16x9"/>
  <p:notesSz cx="6858000" cy="9144000"/>
  <p:embeddedFontLst>
    <p:embeddedFont>
      <p:font typeface="Arvo" panose="020B0604020202020204" charset="0"/>
      <p:regular r:id="rId26"/>
      <p:bold r:id="rId27"/>
      <p:italic r:id="rId28"/>
      <p:boldItalic r:id="rId29"/>
    </p:embeddedFont>
    <p:embeddedFont>
      <p:font typeface="Bodoni" panose="020B060402020202020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Ubuntu" panose="020B0604020202020204" charset="0"/>
      <p:regular r:id="rId38"/>
      <p:bold r:id="rId39"/>
      <p:italic r:id="rId40"/>
      <p:boldItalic r:id="rId41"/>
    </p:embeddedFont>
    <p:embeddedFont>
      <p:font typeface="Ubuntu Light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4AB"/>
    <a:srgbClr val="FF9900"/>
    <a:srgbClr val="FC8612"/>
    <a:srgbClr val="657D97"/>
    <a:srgbClr val="232F3E"/>
    <a:srgbClr val="AAB6CD"/>
    <a:srgbClr val="66A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F7349-8A55-45B4-BB54-F4AF13A1DE13}" v="28" dt="2020-06-02T18:01:33.623"/>
  </p1510:revLst>
</p1510:revInfo>
</file>

<file path=ppt/tableStyles.xml><?xml version="1.0" encoding="utf-8"?>
<a:tblStyleLst xmlns:a="http://schemas.openxmlformats.org/drawingml/2006/main" def="{7A59B5FE-0935-448E-A453-3D250508D43C}">
  <a:tblStyle styleId="{7A59B5FE-0935-448E-A453-3D250508D4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8" autoAdjust="0"/>
    <p:restoredTop sz="92832" autoAdjust="0"/>
  </p:normalViewPr>
  <p:slideViewPr>
    <p:cSldViewPr snapToGrid="0">
      <p:cViewPr>
        <p:scale>
          <a:sx n="150" d="100"/>
          <a:sy n="150" d="100"/>
        </p:scale>
        <p:origin x="732" y="12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635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535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215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018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valutazione media sarà subito aggiornata dopo l’approvazione di una recensione e verrà anche aggiornato il numero di recensioni  approvate/rifiutate dell’utente che l’ha effettuata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23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valutazione media sarà subito aggiornata dopo l’approvazione di una recensione e verrà anche aggiornato il numero di recensioni  approvate/rifiutate dell’utente che l’ha effettuata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287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522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435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42eb61d9d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42eb61d9d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200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442eb61d9d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442eb61d9d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31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442eb61d9d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442eb61d9d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89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97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86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7" r:id="rId4"/>
    <p:sldLayoutId id="2147483658" r:id="rId5"/>
    <p:sldLayoutId id="2147483662" r:id="rId6"/>
    <p:sldLayoutId id="2147483664" r:id="rId7"/>
    <p:sldLayoutId id="2147483665" r:id="rId8"/>
    <p:sldLayoutId id="2147483667" r:id="rId9"/>
    <p:sldLayoutId id="2147483669" r:id="rId10"/>
    <p:sldLayoutId id="2147483670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svg"/><Relationship Id="rId11" Type="http://schemas.openxmlformats.org/officeDocument/2006/relationships/image" Target="../media/image37.png"/><Relationship Id="rId5" Type="http://schemas.openxmlformats.org/officeDocument/2006/relationships/image" Target="../media/image43.png"/><Relationship Id="rId15" Type="http://schemas.openxmlformats.org/officeDocument/2006/relationships/image" Target="../media/image47.png"/><Relationship Id="rId10" Type="http://schemas.openxmlformats.org/officeDocument/2006/relationships/image" Target="../media/image46.svg"/><Relationship Id="rId4" Type="http://schemas.openxmlformats.org/officeDocument/2006/relationships/image" Target="../media/image34.svg"/><Relationship Id="rId9" Type="http://schemas.openxmlformats.org/officeDocument/2006/relationships/image" Target="../media/image45.png"/><Relationship Id="rId1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&#10;">
            <a:extLst>
              <a:ext uri="{FF2B5EF4-FFF2-40B4-BE49-F238E27FC236}">
                <a16:creationId xmlns:a16="http://schemas.microsoft.com/office/drawing/2014/main" id="{BA84CA1C-1736-43F6-8E55-575BF458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1097280" y="3469550"/>
            <a:ext cx="259842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Cerca Viaggi ‘19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F7C94F2-1205-4AD7-9BBE-779FC70539BA}"/>
              </a:ext>
            </a:extLst>
          </p:cNvPr>
          <p:cNvSpPr/>
          <p:nvPr/>
        </p:nvSpPr>
        <p:spPr>
          <a:xfrm>
            <a:off x="1203510" y="4584050"/>
            <a:ext cx="2298515" cy="156671"/>
          </a:xfrm>
          <a:prstGeom prst="rect">
            <a:avLst/>
          </a:prstGeom>
          <a:solidFill>
            <a:srgbClr val="65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E94A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10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96F2D7DE-167F-4FAE-940D-FC6155A88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027" y="918674"/>
            <a:ext cx="3223262" cy="3708348"/>
          </a:xfrm>
          <a:prstGeom prst="rect">
            <a:avLst/>
          </a:prstGeom>
        </p:spPr>
      </p:pic>
      <p:pic>
        <p:nvPicPr>
          <p:cNvPr id="21" name="Immagine 20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BD86AF9-D6D1-4119-A56D-1BEAE8A4C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502" y="343365"/>
            <a:ext cx="3223261" cy="370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9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Aggiunta recensioni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11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Gli utenti, una volta effettuato il login, possono aggiungere alle strutture commenti testuali accompagnati da una valutazione numerica espressa in stelline </a:t>
            </a:r>
            <a:br>
              <a:rPr lang="it-IT" dirty="0"/>
            </a:b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194FAE3-398C-4199-A23D-E155A0364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4404" y="1426358"/>
            <a:ext cx="2937062" cy="2937062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B85D6D-4D3B-4ABC-B202-D4800E01B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141"/>
          <a:stretch/>
        </p:blipFill>
        <p:spPr>
          <a:xfrm>
            <a:off x="4304404" y="1426358"/>
            <a:ext cx="1464384" cy="29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4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12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194FAE3-398C-4199-A23D-E155A0364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4404" y="1426358"/>
            <a:ext cx="2937062" cy="2937062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B85D6D-4D3B-4ABC-B202-D4800E01B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141"/>
          <a:stretch/>
        </p:blipFill>
        <p:spPr>
          <a:xfrm>
            <a:off x="4304404" y="1426358"/>
            <a:ext cx="1464384" cy="2937062"/>
          </a:xfrm>
          <a:prstGeom prst="rect">
            <a:avLst/>
          </a:prstGeom>
        </p:spPr>
      </p:pic>
      <p:pic>
        <p:nvPicPr>
          <p:cNvPr id="9" name="Immagine 8" descr="Immagine che contiene screenshot, computer&#10;&#10;Descrizione generata automaticamente">
            <a:extLst>
              <a:ext uri="{FF2B5EF4-FFF2-40B4-BE49-F238E27FC236}">
                <a16:creationId xmlns:a16="http://schemas.microsoft.com/office/drawing/2014/main" id="{7D05867F-C818-4EA3-9090-A7611C121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47" y="351817"/>
            <a:ext cx="3924277" cy="45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7113343-4C91-49E2-AAEA-AE2F74049E91}"/>
              </a:ext>
            </a:extLst>
          </p:cNvPr>
          <p:cNvSpPr/>
          <p:nvPr/>
        </p:nvSpPr>
        <p:spPr>
          <a:xfrm>
            <a:off x="0" y="-15240"/>
            <a:ext cx="4808220" cy="5158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221888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/>
              <a:t>Applicazione Desktop</a:t>
            </a:r>
            <a:endParaRPr dirty="0"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282394" y="2968192"/>
            <a:ext cx="4289606" cy="1771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Moderazione delle recensioni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Gestione dei visitatori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B67983A-D23E-4823-BB64-31BD0AC3C2C9}"/>
              </a:ext>
            </a:extLst>
          </p:cNvPr>
          <p:cNvSpPr/>
          <p:nvPr/>
        </p:nvSpPr>
        <p:spPr>
          <a:xfrm>
            <a:off x="317700" y="2747962"/>
            <a:ext cx="705971" cy="59531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2DDC27E2-F352-4505-8A41-168DCFD87E49}"/>
              </a:ext>
            </a:extLst>
          </p:cNvPr>
          <p:cNvSpPr/>
          <p:nvPr/>
        </p:nvSpPr>
        <p:spPr>
          <a:xfrm flipV="1">
            <a:off x="4753535" y="-80305"/>
            <a:ext cx="4390465" cy="5223805"/>
          </a:xfrm>
          <a:custGeom>
            <a:avLst/>
            <a:gdLst>
              <a:gd name="connsiteX0" fmla="*/ 38100 w 4335780"/>
              <a:gd name="connsiteY0" fmla="*/ 0 h 5158740"/>
              <a:gd name="connsiteX1" fmla="*/ 2156460 w 4335780"/>
              <a:gd name="connsiteY1" fmla="*/ 0 h 5158740"/>
              <a:gd name="connsiteX2" fmla="*/ 4335780 w 4335780"/>
              <a:gd name="connsiteY2" fmla="*/ 2164080 h 5158740"/>
              <a:gd name="connsiteX3" fmla="*/ 4335780 w 4335780"/>
              <a:gd name="connsiteY3" fmla="*/ 5158740 h 5158740"/>
              <a:gd name="connsiteX4" fmla="*/ 2148840 w 4335780"/>
              <a:gd name="connsiteY4" fmla="*/ 5158740 h 5158740"/>
              <a:gd name="connsiteX5" fmla="*/ 0 w 4335780"/>
              <a:gd name="connsiteY5" fmla="*/ 2987040 h 5158740"/>
              <a:gd name="connsiteX6" fmla="*/ 0 w 4335780"/>
              <a:gd name="connsiteY6" fmla="*/ 0 h 5158740"/>
              <a:gd name="connsiteX7" fmla="*/ 2171700 w 4335780"/>
              <a:gd name="connsiteY7" fmla="*/ 0 h 515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5780" h="5158740">
                <a:moveTo>
                  <a:pt x="38100" y="0"/>
                </a:moveTo>
                <a:lnTo>
                  <a:pt x="2156460" y="0"/>
                </a:lnTo>
                <a:lnTo>
                  <a:pt x="4335780" y="2164080"/>
                </a:lnTo>
                <a:lnTo>
                  <a:pt x="4335780" y="5158740"/>
                </a:lnTo>
                <a:lnTo>
                  <a:pt x="2148840" y="5158740"/>
                </a:lnTo>
                <a:lnTo>
                  <a:pt x="0" y="2987040"/>
                </a:lnTo>
                <a:lnTo>
                  <a:pt x="0" y="0"/>
                </a:lnTo>
                <a:lnTo>
                  <a:pt x="2171700" y="0"/>
                </a:lnTo>
              </a:path>
            </a:pathLst>
          </a:cu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73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C803F5BE-69C6-4A67-AD76-B76EC59C65A6}"/>
              </a:ext>
            </a:extLst>
          </p:cNvPr>
          <p:cNvSpPr/>
          <p:nvPr/>
        </p:nvSpPr>
        <p:spPr>
          <a:xfrm>
            <a:off x="0" y="1021080"/>
            <a:ext cx="9144000" cy="308967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  <a:p>
            <a:pPr algn="ctr"/>
            <a:endParaRPr lang="it-IT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AFD7D6F-D31D-4EE5-9021-51C45BB2F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44" y="871058"/>
            <a:ext cx="3807094" cy="2399523"/>
          </a:xfrm>
          <a:prstGeom prst="rect">
            <a:avLst/>
          </a:prstGeom>
        </p:spPr>
      </p:pic>
      <p:grpSp>
        <p:nvGrpSpPr>
          <p:cNvPr id="792" name="Google Shape;792;p55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793" name="Google Shape;793;p5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5" name="Google Shape;795;p55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6" name="Google Shape;796;p5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" name="Google Shape;816;p55"/>
          <p:cNvSpPr txBox="1">
            <a:spLocks noGrp="1"/>
          </p:cNvSpPr>
          <p:nvPr>
            <p:ph type="title"/>
          </p:nvPr>
        </p:nvSpPr>
        <p:spPr>
          <a:xfrm>
            <a:off x="5395400" y="1725450"/>
            <a:ext cx="339808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Ubuntu" panose="020B0604020202020204" charset="0"/>
              </a:rPr>
              <a:t>Desktop</a:t>
            </a:r>
          </a:p>
        </p:txBody>
      </p:sp>
      <p:sp>
        <p:nvSpPr>
          <p:cNvPr id="817" name="Google Shape;817;p55"/>
          <p:cNvSpPr txBox="1">
            <a:spLocks noGrp="1"/>
          </p:cNvSpPr>
          <p:nvPr>
            <p:ph type="subTitle" idx="1"/>
          </p:nvPr>
        </p:nvSpPr>
        <p:spPr>
          <a:xfrm>
            <a:off x="5395400" y="2733375"/>
            <a:ext cx="2770200" cy="12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Ubuntu Light" panose="020B0604020202020204" charset="0"/>
              </a:rPr>
              <a:t>Un design semplice, diretto e moderno sviluppato con l’ausilio di JavaFX per facilitare la gestione da parte degli amministratori</a:t>
            </a:r>
            <a:endParaRPr dirty="0">
              <a:solidFill>
                <a:schemeClr val="bg1">
                  <a:lumMod val="95000"/>
                </a:schemeClr>
              </a:solidFill>
              <a:latin typeface="Ubuntu Light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19" y="980260"/>
            <a:ext cx="4496209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Moderazione recensioni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15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2261500"/>
            <a:ext cx="3145821" cy="2619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È possibile visualizzare le recensioni pendenti e valutarle secondo le linee guida della piattaforma</a:t>
            </a:r>
          </a:p>
          <a:p>
            <a:pPr marL="0" lvl="0" indent="0"/>
            <a:endParaRPr lang="it-IT" dirty="0"/>
          </a:p>
          <a:p>
            <a:pPr marL="0" lvl="0" indent="0"/>
            <a:r>
              <a:rPr lang="it-IT" dirty="0"/>
              <a:t>Le recensioni approvata saranno subito visibili agli utenti nella pagina della struttura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7458598-249B-4F28-BED0-B6820DFA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501831" y="1223676"/>
            <a:ext cx="2959444" cy="295944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565765-08A9-4899-978D-318AB36FE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4433"/>
          <a:stretch/>
        </p:blipFill>
        <p:spPr>
          <a:xfrm flipH="1">
            <a:off x="3408687" y="1223675"/>
            <a:ext cx="1052588" cy="29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69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602507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16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7458598-249B-4F28-BED0-B6820DFA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501831" y="1223676"/>
            <a:ext cx="2959444" cy="295944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565765-08A9-4899-978D-318AB36FE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4433"/>
          <a:stretch/>
        </p:blipFill>
        <p:spPr>
          <a:xfrm flipH="1">
            <a:off x="3408687" y="1223675"/>
            <a:ext cx="1052588" cy="2959444"/>
          </a:xfrm>
          <a:prstGeom prst="rect">
            <a:avLst/>
          </a:prstGeom>
        </p:spPr>
      </p:pic>
      <p:grpSp>
        <p:nvGrpSpPr>
          <p:cNvPr id="15" name="Google Shape;792;p55">
            <a:extLst>
              <a:ext uri="{FF2B5EF4-FFF2-40B4-BE49-F238E27FC236}">
                <a16:creationId xmlns:a16="http://schemas.microsoft.com/office/drawing/2014/main" id="{6638BB4F-0304-42D6-AB72-2EADED944101}"/>
              </a:ext>
            </a:extLst>
          </p:cNvPr>
          <p:cNvGrpSpPr/>
          <p:nvPr/>
        </p:nvGrpSpPr>
        <p:grpSpPr>
          <a:xfrm>
            <a:off x="4767263" y="1185863"/>
            <a:ext cx="3801248" cy="2645220"/>
            <a:chOff x="3422350" y="731675"/>
            <a:chExt cx="4831537" cy="3674898"/>
          </a:xfrm>
        </p:grpSpPr>
        <p:sp>
          <p:nvSpPr>
            <p:cNvPr id="16" name="Google Shape;793;p55">
              <a:extLst>
                <a:ext uri="{FF2B5EF4-FFF2-40B4-BE49-F238E27FC236}">
                  <a16:creationId xmlns:a16="http://schemas.microsoft.com/office/drawing/2014/main" id="{1165FB9E-B680-4250-9E64-CF9E2ACAD46A}"/>
                </a:ext>
              </a:extLst>
            </p:cNvPr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4;p55">
              <a:extLst>
                <a:ext uri="{FF2B5EF4-FFF2-40B4-BE49-F238E27FC236}">
                  <a16:creationId xmlns:a16="http://schemas.microsoft.com/office/drawing/2014/main" id="{FD6D54E8-4C13-4EA5-AFDE-2E83CA533C5B}"/>
                </a:ext>
              </a:extLst>
            </p:cNvPr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8" name="Google Shape;795;p55">
              <a:extLst>
                <a:ext uri="{FF2B5EF4-FFF2-40B4-BE49-F238E27FC236}">
                  <a16:creationId xmlns:a16="http://schemas.microsoft.com/office/drawing/2014/main" id="{50C3CE64-FDBB-4039-834A-A4096DB0F579}"/>
                </a:ext>
              </a:extLst>
            </p:cNvPr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9" name="Google Shape;796;p55">
              <a:extLst>
                <a:ext uri="{FF2B5EF4-FFF2-40B4-BE49-F238E27FC236}">
                  <a16:creationId xmlns:a16="http://schemas.microsoft.com/office/drawing/2014/main" id="{C786B026-A6E1-4107-8CC6-6E87FBE8E514}"/>
                </a:ext>
              </a:extLst>
            </p:cNvPr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7;p55">
              <a:extLst>
                <a:ext uri="{FF2B5EF4-FFF2-40B4-BE49-F238E27FC236}">
                  <a16:creationId xmlns:a16="http://schemas.microsoft.com/office/drawing/2014/main" id="{7ECC1497-3B2A-496A-93AE-C11C9D3C51EA}"/>
                </a:ext>
              </a:extLst>
            </p:cNvPr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8;p55">
              <a:extLst>
                <a:ext uri="{FF2B5EF4-FFF2-40B4-BE49-F238E27FC236}">
                  <a16:creationId xmlns:a16="http://schemas.microsoft.com/office/drawing/2014/main" id="{4E45CD88-6442-4D24-AF45-8D3B3B5F46FD}"/>
                </a:ext>
              </a:extLst>
            </p:cNvPr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9;p55">
              <a:extLst>
                <a:ext uri="{FF2B5EF4-FFF2-40B4-BE49-F238E27FC236}">
                  <a16:creationId xmlns:a16="http://schemas.microsoft.com/office/drawing/2014/main" id="{4637F517-A7EE-4A0A-ADF5-D47C51E43314}"/>
                </a:ext>
              </a:extLst>
            </p:cNvPr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0;p55">
              <a:extLst>
                <a:ext uri="{FF2B5EF4-FFF2-40B4-BE49-F238E27FC236}">
                  <a16:creationId xmlns:a16="http://schemas.microsoft.com/office/drawing/2014/main" id="{B3EE79A2-3508-4420-AA69-05734ABE098B}"/>
                </a:ext>
              </a:extLst>
            </p:cNvPr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1;p55">
              <a:extLst>
                <a:ext uri="{FF2B5EF4-FFF2-40B4-BE49-F238E27FC236}">
                  <a16:creationId xmlns:a16="http://schemas.microsoft.com/office/drawing/2014/main" id="{261A2A6D-A266-4A89-9A28-D24649874DD6}"/>
                </a:ext>
              </a:extLst>
            </p:cNvPr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2;p55">
              <a:extLst>
                <a:ext uri="{FF2B5EF4-FFF2-40B4-BE49-F238E27FC236}">
                  <a16:creationId xmlns:a16="http://schemas.microsoft.com/office/drawing/2014/main" id="{FDF2EEA2-320E-498C-8E87-FB21AC06B84A}"/>
                </a:ext>
              </a:extLst>
            </p:cNvPr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3;p55">
              <a:extLst>
                <a:ext uri="{FF2B5EF4-FFF2-40B4-BE49-F238E27FC236}">
                  <a16:creationId xmlns:a16="http://schemas.microsoft.com/office/drawing/2014/main" id="{744D5FA6-B4EA-4E2F-934A-C7933EC35368}"/>
                </a:ext>
              </a:extLst>
            </p:cNvPr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4;p55">
              <a:extLst>
                <a:ext uri="{FF2B5EF4-FFF2-40B4-BE49-F238E27FC236}">
                  <a16:creationId xmlns:a16="http://schemas.microsoft.com/office/drawing/2014/main" id="{E45FB2B1-5E0B-4F7F-B772-3CC9220DCE39}"/>
                </a:ext>
              </a:extLst>
            </p:cNvPr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5;p55">
              <a:extLst>
                <a:ext uri="{FF2B5EF4-FFF2-40B4-BE49-F238E27FC236}">
                  <a16:creationId xmlns:a16="http://schemas.microsoft.com/office/drawing/2014/main" id="{9CDFAEC3-66C6-4356-8FA1-E5DF45AE79AB}"/>
                </a:ext>
              </a:extLst>
            </p:cNvPr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6;p55">
              <a:extLst>
                <a:ext uri="{FF2B5EF4-FFF2-40B4-BE49-F238E27FC236}">
                  <a16:creationId xmlns:a16="http://schemas.microsoft.com/office/drawing/2014/main" id="{1FBC4260-6056-4C37-BEC2-77DB300DBCD5}"/>
                </a:ext>
              </a:extLst>
            </p:cNvPr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7;p55">
              <a:extLst>
                <a:ext uri="{FF2B5EF4-FFF2-40B4-BE49-F238E27FC236}">
                  <a16:creationId xmlns:a16="http://schemas.microsoft.com/office/drawing/2014/main" id="{72554E45-5234-4548-BDD3-FE7075DA7ACF}"/>
                </a:ext>
              </a:extLst>
            </p:cNvPr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8;p55">
              <a:extLst>
                <a:ext uri="{FF2B5EF4-FFF2-40B4-BE49-F238E27FC236}">
                  <a16:creationId xmlns:a16="http://schemas.microsoft.com/office/drawing/2014/main" id="{002696B5-EA78-4522-AE6C-81F3CC79521E}"/>
                </a:ext>
              </a:extLst>
            </p:cNvPr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9;p55">
              <a:extLst>
                <a:ext uri="{FF2B5EF4-FFF2-40B4-BE49-F238E27FC236}">
                  <a16:creationId xmlns:a16="http://schemas.microsoft.com/office/drawing/2014/main" id="{9CB283BD-EB2B-47E5-997D-855A88B260E4}"/>
                </a:ext>
              </a:extLst>
            </p:cNvPr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0;p55">
              <a:extLst>
                <a:ext uri="{FF2B5EF4-FFF2-40B4-BE49-F238E27FC236}">
                  <a16:creationId xmlns:a16="http://schemas.microsoft.com/office/drawing/2014/main" id="{EAB31AF4-BC9F-4508-BC81-33EF356C8260}"/>
                </a:ext>
              </a:extLst>
            </p:cNvPr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1;p55">
              <a:extLst>
                <a:ext uri="{FF2B5EF4-FFF2-40B4-BE49-F238E27FC236}">
                  <a16:creationId xmlns:a16="http://schemas.microsoft.com/office/drawing/2014/main" id="{D2727CDD-38AF-4F54-8B08-AF3F00F9635B}"/>
                </a:ext>
              </a:extLst>
            </p:cNvPr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2;p55">
              <a:extLst>
                <a:ext uri="{FF2B5EF4-FFF2-40B4-BE49-F238E27FC236}">
                  <a16:creationId xmlns:a16="http://schemas.microsoft.com/office/drawing/2014/main" id="{6EF4D4EB-AB03-4B42-BC63-6F0B51ED1D3A}"/>
                </a:ext>
              </a:extLst>
            </p:cNvPr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3;p55">
              <a:extLst>
                <a:ext uri="{FF2B5EF4-FFF2-40B4-BE49-F238E27FC236}">
                  <a16:creationId xmlns:a16="http://schemas.microsoft.com/office/drawing/2014/main" id="{80C4ECEC-21A3-495A-A91C-7C04A87EDBDF}"/>
                </a:ext>
              </a:extLst>
            </p:cNvPr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4;p55">
              <a:extLst>
                <a:ext uri="{FF2B5EF4-FFF2-40B4-BE49-F238E27FC236}">
                  <a16:creationId xmlns:a16="http://schemas.microsoft.com/office/drawing/2014/main" id="{7075A90E-C3F2-49ED-AD80-C9B6232F4919}"/>
                </a:ext>
              </a:extLst>
            </p:cNvPr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5;p55">
              <a:extLst>
                <a:ext uri="{FF2B5EF4-FFF2-40B4-BE49-F238E27FC236}">
                  <a16:creationId xmlns:a16="http://schemas.microsoft.com/office/drawing/2014/main" id="{89FE7269-1D5C-4742-A466-22D52C393946}"/>
                </a:ext>
              </a:extLst>
            </p:cNvPr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9C690753-F946-443C-B99D-DD7A405E7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909" y="1294187"/>
            <a:ext cx="3555570" cy="19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23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it-IT" dirty="0"/>
              <a:t>Gestione dei visitatori</a:t>
            </a:r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17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È possibile visualizzare i dati di ciascun utente registrato, tra cui il rateo di approvazione delle recensioni, e modificarne le credenziali di accesso oppure eliminarne l’account</a:t>
            </a:r>
            <a:br>
              <a:rPr lang="it-IT" dirty="0"/>
            </a:b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C9ADE1A-17DA-4D27-AC0E-FEB660CE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368" y="1330341"/>
            <a:ext cx="2538494" cy="2538494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EFA77950-9B57-4079-8547-18BE75920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/>
          <a:stretch/>
        </p:blipFill>
        <p:spPr>
          <a:xfrm>
            <a:off x="4490855" y="1330341"/>
            <a:ext cx="1269247" cy="25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6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18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C9ADE1A-17DA-4D27-AC0E-FEB660CE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368" y="1330341"/>
            <a:ext cx="2538494" cy="2538494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EFA77950-9B57-4079-8547-18BE75920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/>
          <a:stretch/>
        </p:blipFill>
        <p:spPr>
          <a:xfrm>
            <a:off x="4490855" y="1330341"/>
            <a:ext cx="1269247" cy="253849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6EF0DBB-EA11-4367-BBDC-8D226194618E}"/>
              </a:ext>
            </a:extLst>
          </p:cNvPr>
          <p:cNvSpPr/>
          <p:nvPr/>
        </p:nvSpPr>
        <p:spPr>
          <a:xfrm>
            <a:off x="676275" y="1504950"/>
            <a:ext cx="8382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B90DD3-E5E2-4CF9-9FDD-A4E563F41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17" y="1305698"/>
            <a:ext cx="3555182" cy="1972395"/>
          </a:xfrm>
          <a:prstGeom prst="rect">
            <a:avLst/>
          </a:prstGeom>
        </p:spPr>
      </p:pic>
      <p:grpSp>
        <p:nvGrpSpPr>
          <p:cNvPr id="16" name="Google Shape;792;p55">
            <a:extLst>
              <a:ext uri="{FF2B5EF4-FFF2-40B4-BE49-F238E27FC236}">
                <a16:creationId xmlns:a16="http://schemas.microsoft.com/office/drawing/2014/main" id="{0B76805B-5DA5-4037-9A15-30A61A2041F3}"/>
              </a:ext>
            </a:extLst>
          </p:cNvPr>
          <p:cNvGrpSpPr/>
          <p:nvPr/>
        </p:nvGrpSpPr>
        <p:grpSpPr>
          <a:xfrm>
            <a:off x="452607" y="1185863"/>
            <a:ext cx="3801248" cy="2645220"/>
            <a:chOff x="3422350" y="731675"/>
            <a:chExt cx="4831537" cy="3674898"/>
          </a:xfrm>
        </p:grpSpPr>
        <p:sp>
          <p:nvSpPr>
            <p:cNvPr id="18" name="Google Shape;793;p55">
              <a:extLst>
                <a:ext uri="{FF2B5EF4-FFF2-40B4-BE49-F238E27FC236}">
                  <a16:creationId xmlns:a16="http://schemas.microsoft.com/office/drawing/2014/main" id="{E525A33C-B5D3-4842-A134-5821928F808B}"/>
                </a:ext>
              </a:extLst>
            </p:cNvPr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4;p55">
              <a:extLst>
                <a:ext uri="{FF2B5EF4-FFF2-40B4-BE49-F238E27FC236}">
                  <a16:creationId xmlns:a16="http://schemas.microsoft.com/office/drawing/2014/main" id="{1CD01160-0251-4C12-9D71-C904774D451A}"/>
                </a:ext>
              </a:extLst>
            </p:cNvPr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0" name="Google Shape;795;p55">
              <a:extLst>
                <a:ext uri="{FF2B5EF4-FFF2-40B4-BE49-F238E27FC236}">
                  <a16:creationId xmlns:a16="http://schemas.microsoft.com/office/drawing/2014/main" id="{BEF3B7D5-A9E3-4882-8A3A-F7A55F63DAB6}"/>
                </a:ext>
              </a:extLst>
            </p:cNvPr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1" name="Google Shape;796;p55">
              <a:extLst>
                <a:ext uri="{FF2B5EF4-FFF2-40B4-BE49-F238E27FC236}">
                  <a16:creationId xmlns:a16="http://schemas.microsoft.com/office/drawing/2014/main" id="{D83B1F1C-6ABF-424E-AA35-7FE10AB14D4E}"/>
                </a:ext>
              </a:extLst>
            </p:cNvPr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7;p55">
              <a:extLst>
                <a:ext uri="{FF2B5EF4-FFF2-40B4-BE49-F238E27FC236}">
                  <a16:creationId xmlns:a16="http://schemas.microsoft.com/office/drawing/2014/main" id="{C8A07729-A882-4F5E-85CC-24811764D1CE}"/>
                </a:ext>
              </a:extLst>
            </p:cNvPr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8;p55">
              <a:extLst>
                <a:ext uri="{FF2B5EF4-FFF2-40B4-BE49-F238E27FC236}">
                  <a16:creationId xmlns:a16="http://schemas.microsoft.com/office/drawing/2014/main" id="{8A3A8377-09B2-485B-BB64-44073E13B5E6}"/>
                </a:ext>
              </a:extLst>
            </p:cNvPr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9;p55">
              <a:extLst>
                <a:ext uri="{FF2B5EF4-FFF2-40B4-BE49-F238E27FC236}">
                  <a16:creationId xmlns:a16="http://schemas.microsoft.com/office/drawing/2014/main" id="{A7F95D13-9648-44E0-954E-8A486AC6516B}"/>
                </a:ext>
              </a:extLst>
            </p:cNvPr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0;p55">
              <a:extLst>
                <a:ext uri="{FF2B5EF4-FFF2-40B4-BE49-F238E27FC236}">
                  <a16:creationId xmlns:a16="http://schemas.microsoft.com/office/drawing/2014/main" id="{8D608CC4-D3B9-4FAE-AE5E-54C920F930D4}"/>
                </a:ext>
              </a:extLst>
            </p:cNvPr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1;p55">
              <a:extLst>
                <a:ext uri="{FF2B5EF4-FFF2-40B4-BE49-F238E27FC236}">
                  <a16:creationId xmlns:a16="http://schemas.microsoft.com/office/drawing/2014/main" id="{416309FD-21F3-409A-821F-8DA95E3CF2B7}"/>
                </a:ext>
              </a:extLst>
            </p:cNvPr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2;p55">
              <a:extLst>
                <a:ext uri="{FF2B5EF4-FFF2-40B4-BE49-F238E27FC236}">
                  <a16:creationId xmlns:a16="http://schemas.microsoft.com/office/drawing/2014/main" id="{76117866-E8F9-454C-ADF8-2ED526C3FCF2}"/>
                </a:ext>
              </a:extLst>
            </p:cNvPr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3;p55">
              <a:extLst>
                <a:ext uri="{FF2B5EF4-FFF2-40B4-BE49-F238E27FC236}">
                  <a16:creationId xmlns:a16="http://schemas.microsoft.com/office/drawing/2014/main" id="{EE4FDDC8-FB82-40A9-86D1-FB09D0D6058D}"/>
                </a:ext>
              </a:extLst>
            </p:cNvPr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;p55">
              <a:extLst>
                <a:ext uri="{FF2B5EF4-FFF2-40B4-BE49-F238E27FC236}">
                  <a16:creationId xmlns:a16="http://schemas.microsoft.com/office/drawing/2014/main" id="{47E88BED-F95D-4465-8A5C-F959FD09882C}"/>
                </a:ext>
              </a:extLst>
            </p:cNvPr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5;p55">
              <a:extLst>
                <a:ext uri="{FF2B5EF4-FFF2-40B4-BE49-F238E27FC236}">
                  <a16:creationId xmlns:a16="http://schemas.microsoft.com/office/drawing/2014/main" id="{F4AA705E-98AD-4D3D-89DC-7344159AD9CE}"/>
                </a:ext>
              </a:extLst>
            </p:cNvPr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6;p55">
              <a:extLst>
                <a:ext uri="{FF2B5EF4-FFF2-40B4-BE49-F238E27FC236}">
                  <a16:creationId xmlns:a16="http://schemas.microsoft.com/office/drawing/2014/main" id="{FAD133F8-B94F-45AF-A306-CEFF463D4481}"/>
                </a:ext>
              </a:extLst>
            </p:cNvPr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7;p55">
              <a:extLst>
                <a:ext uri="{FF2B5EF4-FFF2-40B4-BE49-F238E27FC236}">
                  <a16:creationId xmlns:a16="http://schemas.microsoft.com/office/drawing/2014/main" id="{307B82C4-2534-42DC-B8FA-D4A15CABFC2D}"/>
                </a:ext>
              </a:extLst>
            </p:cNvPr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8;p55">
              <a:extLst>
                <a:ext uri="{FF2B5EF4-FFF2-40B4-BE49-F238E27FC236}">
                  <a16:creationId xmlns:a16="http://schemas.microsoft.com/office/drawing/2014/main" id="{F7DAFD38-8C28-4109-B696-984940EA57AE}"/>
                </a:ext>
              </a:extLst>
            </p:cNvPr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9;p55">
              <a:extLst>
                <a:ext uri="{FF2B5EF4-FFF2-40B4-BE49-F238E27FC236}">
                  <a16:creationId xmlns:a16="http://schemas.microsoft.com/office/drawing/2014/main" id="{51BED718-0A30-44DF-8A20-3CA92BC37532}"/>
                </a:ext>
              </a:extLst>
            </p:cNvPr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0;p55">
              <a:extLst>
                <a:ext uri="{FF2B5EF4-FFF2-40B4-BE49-F238E27FC236}">
                  <a16:creationId xmlns:a16="http://schemas.microsoft.com/office/drawing/2014/main" id="{EE6CFAFF-93A1-46F1-BDC1-57506B6F1E34}"/>
                </a:ext>
              </a:extLst>
            </p:cNvPr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1;p55">
              <a:extLst>
                <a:ext uri="{FF2B5EF4-FFF2-40B4-BE49-F238E27FC236}">
                  <a16:creationId xmlns:a16="http://schemas.microsoft.com/office/drawing/2014/main" id="{20ECFA75-B38D-4608-B2CF-7A74698F768D}"/>
                </a:ext>
              </a:extLst>
            </p:cNvPr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2;p55">
              <a:extLst>
                <a:ext uri="{FF2B5EF4-FFF2-40B4-BE49-F238E27FC236}">
                  <a16:creationId xmlns:a16="http://schemas.microsoft.com/office/drawing/2014/main" id="{79E4D5BB-E3E7-4675-9AB4-2AA322D56448}"/>
                </a:ext>
              </a:extLst>
            </p:cNvPr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3;p55">
              <a:extLst>
                <a:ext uri="{FF2B5EF4-FFF2-40B4-BE49-F238E27FC236}">
                  <a16:creationId xmlns:a16="http://schemas.microsoft.com/office/drawing/2014/main" id="{463490AC-11A5-4261-A9A1-5E1EA6F18B0A}"/>
                </a:ext>
              </a:extLst>
            </p:cNvPr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4;p55">
              <a:extLst>
                <a:ext uri="{FF2B5EF4-FFF2-40B4-BE49-F238E27FC236}">
                  <a16:creationId xmlns:a16="http://schemas.microsoft.com/office/drawing/2014/main" id="{133DD0C5-9181-4A60-BFDE-0C03B2E159B5}"/>
                </a:ext>
              </a:extLst>
            </p:cNvPr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5;p55">
              <a:extLst>
                <a:ext uri="{FF2B5EF4-FFF2-40B4-BE49-F238E27FC236}">
                  <a16:creationId xmlns:a16="http://schemas.microsoft.com/office/drawing/2014/main" id="{2BF3A0FB-FC3E-44E7-945F-BF6A948ED4E9}"/>
                </a:ext>
              </a:extLst>
            </p:cNvPr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544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3"/>
          <p:cNvSpPr txBox="1">
            <a:spLocks noGrp="1"/>
          </p:cNvSpPr>
          <p:nvPr>
            <p:ph type="title" idx="4"/>
          </p:nvPr>
        </p:nvSpPr>
        <p:spPr>
          <a:xfrm>
            <a:off x="-466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Servizi Utilizzati</a:t>
            </a:r>
            <a:endParaRPr dirty="0"/>
          </a:p>
        </p:txBody>
      </p:sp>
      <p:grpSp>
        <p:nvGrpSpPr>
          <p:cNvPr id="754" name="Google Shape;754;p53"/>
          <p:cNvGrpSpPr/>
          <p:nvPr/>
        </p:nvGrpSpPr>
        <p:grpSpPr>
          <a:xfrm>
            <a:off x="2253223" y="1471563"/>
            <a:ext cx="4559847" cy="819916"/>
            <a:chOff x="2253223" y="1471563"/>
            <a:chExt cx="4559847" cy="819916"/>
          </a:xfrm>
          <a:solidFill>
            <a:srgbClr val="7E94AB"/>
          </a:solidFill>
        </p:grpSpPr>
        <p:sp>
          <p:nvSpPr>
            <p:cNvPr id="756" name="Google Shape;756;p53"/>
            <p:cNvSpPr/>
            <p:nvPr/>
          </p:nvSpPr>
          <p:spPr>
            <a:xfrm>
              <a:off x="5993170" y="1471563"/>
              <a:ext cx="819900" cy="819900"/>
            </a:xfrm>
            <a:prstGeom prst="ellipse">
              <a:avLst/>
            </a:prstGeom>
            <a:grpFill/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2253223" y="1471579"/>
              <a:ext cx="819900" cy="819900"/>
            </a:xfrm>
            <a:prstGeom prst="ellipse">
              <a:avLst/>
            </a:prstGeom>
            <a:grpFill/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68" name="Google Shape;768;p5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769" name="Google Shape;769;p53"/>
          <p:cNvSpPr txBox="1">
            <a:spLocks noGrp="1"/>
          </p:cNvSpPr>
          <p:nvPr>
            <p:ph type="ctrTitle"/>
          </p:nvPr>
        </p:nvSpPr>
        <p:spPr>
          <a:xfrm>
            <a:off x="485145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Amazon Web Services</a:t>
            </a:r>
            <a:endParaRPr dirty="0"/>
          </a:p>
        </p:txBody>
      </p:sp>
      <p:sp>
        <p:nvSpPr>
          <p:cNvPr id="770" name="Google Shape;770;p53"/>
          <p:cNvSpPr txBox="1">
            <a:spLocks noGrp="1"/>
          </p:cNvSpPr>
          <p:nvPr>
            <p:ph type="subTitle" idx="1"/>
          </p:nvPr>
        </p:nvSpPr>
        <p:spPr>
          <a:xfrm>
            <a:off x="491955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Offre diversi servizi on demand offrendo alta affidabilità e scalabilità</a:t>
            </a:r>
            <a:endParaRPr dirty="0"/>
          </a:p>
        </p:txBody>
      </p:sp>
      <p:sp>
        <p:nvSpPr>
          <p:cNvPr id="771" name="Google Shape;771;p53"/>
          <p:cNvSpPr txBox="1">
            <a:spLocks noGrp="1"/>
          </p:cNvSpPr>
          <p:nvPr>
            <p:ph type="ctrTitle" idx="2"/>
          </p:nvPr>
        </p:nvSpPr>
        <p:spPr>
          <a:xfrm>
            <a:off x="1067125" y="2175974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Git</a:t>
            </a:r>
            <a:endParaRPr dirty="0"/>
          </a:p>
        </p:txBody>
      </p:sp>
      <p:sp>
        <p:nvSpPr>
          <p:cNvPr id="772" name="Google Shape;772;p53"/>
          <p:cNvSpPr txBox="1">
            <a:spLocks noGrp="1"/>
          </p:cNvSpPr>
          <p:nvPr>
            <p:ph type="subTitle" idx="3"/>
          </p:nvPr>
        </p:nvSpPr>
        <p:spPr>
          <a:xfrm>
            <a:off x="1112473" y="277747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</a:t>
            </a:r>
            <a:r>
              <a:rPr lang="es" dirty="0"/>
              <a:t>software </a:t>
            </a:r>
            <a:r>
              <a:rPr lang="it-IT" dirty="0"/>
              <a:t>open source</a:t>
            </a:r>
            <a:r>
              <a:rPr lang="es" dirty="0"/>
              <a:t> di controllo versione </a:t>
            </a:r>
            <a:r>
              <a:rPr lang="it-IT" dirty="0"/>
              <a:t>distribuito per gestire progetti in modo efficiente</a:t>
            </a:r>
            <a:endParaRPr dirty="0"/>
          </a:p>
        </p:txBody>
      </p: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E89E50F1-395A-4494-94BB-11294A8B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275" y="1720028"/>
            <a:ext cx="616256" cy="368943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986AC73-EF5C-4395-94CD-19615FD8D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388" y="1495529"/>
            <a:ext cx="765328" cy="76532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B5208AE-8512-4035-8E7B-1610FE0D9BEE}"/>
              </a:ext>
            </a:extLst>
          </p:cNvPr>
          <p:cNvSpPr/>
          <p:nvPr/>
        </p:nvSpPr>
        <p:spPr>
          <a:xfrm>
            <a:off x="4525350" y="1904499"/>
            <a:ext cx="46650" cy="1964426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2579400-D34C-4077-BFD8-89BD388404AF}"/>
              </a:ext>
            </a:extLst>
          </p:cNvPr>
          <p:cNvSpPr/>
          <p:nvPr/>
        </p:nvSpPr>
        <p:spPr>
          <a:xfrm>
            <a:off x="381000" y="323850"/>
            <a:ext cx="8382000" cy="4339367"/>
          </a:xfrm>
          <a:prstGeom prst="rect">
            <a:avLst/>
          </a:prstGeom>
          <a:noFill/>
          <a:ln w="762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779537" y="1645621"/>
            <a:ext cx="5584925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dk2"/>
                </a:solidFill>
                <a:latin typeface="Century Gothic" panose="020B0502020202020204" pitchFamily="34" charset="0"/>
                <a:ea typeface="Ubuntu"/>
                <a:cs typeface="Ubuntu"/>
                <a:sym typeface="Ubuntu"/>
              </a:rPr>
              <a:t>Una piattaforma pensata per rendere più semplice la vita dei viaggiatori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Un’applicazione per dispositivi Android che aiuta gli utenti a trovare Alberghi, Ristoranti ed Attrazioni in tutto il mondo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Un software di gestione per l’attività di moderazione delle recensioni e degli utenti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2400" dirty="0">
                <a:latin typeface="Century Gothic" panose="020B0502020202020204" pitchFamily="34" charset="0"/>
              </a:rPr>
            </a:br>
            <a:r>
              <a:rPr lang="it-IT" sz="2400" dirty="0">
                <a:latin typeface="Century Gothic" panose="020B0502020202020204" pitchFamily="34" charset="0"/>
              </a:rPr>
              <a:t>Cerca Viaggi ‘19</a:t>
            </a:r>
            <a:endParaRPr sz="2400" b="0" i="1" dirty="0">
              <a:solidFill>
                <a:schemeClr val="tx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F9F95B6-1CB2-46BF-B6EE-A5A67E35196E}"/>
              </a:ext>
            </a:extLst>
          </p:cNvPr>
          <p:cNvSpPr/>
          <p:nvPr/>
        </p:nvSpPr>
        <p:spPr>
          <a:xfrm>
            <a:off x="4223385" y="1183958"/>
            <a:ext cx="697230" cy="82868"/>
          </a:xfrm>
          <a:prstGeom prst="rect">
            <a:avLst/>
          </a:prstGeom>
          <a:solidFill>
            <a:srgbClr val="657D97"/>
          </a:solidFill>
          <a:ln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9DDD0C1-18ED-4220-850D-5B9C6066A3C2}"/>
              </a:ext>
            </a:extLst>
          </p:cNvPr>
          <p:cNvSpPr/>
          <p:nvPr/>
        </p:nvSpPr>
        <p:spPr>
          <a:xfrm>
            <a:off x="409575" y="352425"/>
            <a:ext cx="8329613" cy="4310792"/>
          </a:xfrm>
          <a:prstGeom prst="rect">
            <a:avLst/>
          </a:prstGeom>
          <a:noFill/>
          <a:ln w="76200"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924" name="Google Shape;3407;p64">
            <a:extLst>
              <a:ext uri="{FF2B5EF4-FFF2-40B4-BE49-F238E27FC236}">
                <a16:creationId xmlns:a16="http://schemas.microsoft.com/office/drawing/2014/main" id="{54F608D8-E43D-41DB-8CB1-35C229AA23CC}"/>
              </a:ext>
            </a:extLst>
          </p:cNvPr>
          <p:cNvGrpSpPr/>
          <p:nvPr/>
        </p:nvGrpSpPr>
        <p:grpSpPr>
          <a:xfrm>
            <a:off x="1119382" y="480283"/>
            <a:ext cx="6905234" cy="4071997"/>
            <a:chOff x="4714886" y="3271938"/>
            <a:chExt cx="1202721" cy="709241"/>
          </a:xfrm>
          <a:solidFill>
            <a:srgbClr val="657D97">
              <a:alpha val="15000"/>
            </a:srgbClr>
          </a:solidFill>
        </p:grpSpPr>
        <p:grpSp>
          <p:nvGrpSpPr>
            <p:cNvPr id="925" name="Google Shape;3408;p64">
              <a:extLst>
                <a:ext uri="{FF2B5EF4-FFF2-40B4-BE49-F238E27FC236}">
                  <a16:creationId xmlns:a16="http://schemas.microsoft.com/office/drawing/2014/main" id="{820E3918-DB56-4C77-B5DD-FB7632E06CC8}"/>
                </a:ext>
              </a:extLst>
            </p:cNvPr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  <a:grpFill/>
          </p:grpSpPr>
          <p:sp>
            <p:nvSpPr>
              <p:cNvPr id="964" name="Google Shape;3409;p64">
                <a:extLst>
                  <a:ext uri="{FF2B5EF4-FFF2-40B4-BE49-F238E27FC236}">
                    <a16:creationId xmlns:a16="http://schemas.microsoft.com/office/drawing/2014/main" id="{34E63734-230E-49DE-AC4E-148E219E2E6B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3410;p64">
                <a:extLst>
                  <a:ext uri="{FF2B5EF4-FFF2-40B4-BE49-F238E27FC236}">
                    <a16:creationId xmlns:a16="http://schemas.microsoft.com/office/drawing/2014/main" id="{E5BF4E86-2396-4185-B782-685EA1EF500C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3411;p64">
                <a:extLst>
                  <a:ext uri="{FF2B5EF4-FFF2-40B4-BE49-F238E27FC236}">
                    <a16:creationId xmlns:a16="http://schemas.microsoft.com/office/drawing/2014/main" id="{EE3827C7-3E4E-402B-89F1-83CC153D4C1D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3412;p64">
                <a:extLst>
                  <a:ext uri="{FF2B5EF4-FFF2-40B4-BE49-F238E27FC236}">
                    <a16:creationId xmlns:a16="http://schemas.microsoft.com/office/drawing/2014/main" id="{53C8ED7D-9D36-4DF9-B5C2-29D30F620DA8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3413;p64">
                <a:extLst>
                  <a:ext uri="{FF2B5EF4-FFF2-40B4-BE49-F238E27FC236}">
                    <a16:creationId xmlns:a16="http://schemas.microsoft.com/office/drawing/2014/main" id="{3F80696E-CFFC-4EC4-9DE4-0A545EB7C70E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3414;p64">
                <a:extLst>
                  <a:ext uri="{FF2B5EF4-FFF2-40B4-BE49-F238E27FC236}">
                    <a16:creationId xmlns:a16="http://schemas.microsoft.com/office/drawing/2014/main" id="{F1F3FCED-6D08-4963-8626-17E225093CB0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3415;p64">
                <a:extLst>
                  <a:ext uri="{FF2B5EF4-FFF2-40B4-BE49-F238E27FC236}">
                    <a16:creationId xmlns:a16="http://schemas.microsoft.com/office/drawing/2014/main" id="{AB8D337A-6978-4BC3-A4FB-94D1C154FD39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3416;p64">
                <a:extLst>
                  <a:ext uri="{FF2B5EF4-FFF2-40B4-BE49-F238E27FC236}">
                    <a16:creationId xmlns:a16="http://schemas.microsoft.com/office/drawing/2014/main" id="{C16D67E8-2235-4FD3-AF54-6E78184FA5AE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3417;p64">
                <a:extLst>
                  <a:ext uri="{FF2B5EF4-FFF2-40B4-BE49-F238E27FC236}">
                    <a16:creationId xmlns:a16="http://schemas.microsoft.com/office/drawing/2014/main" id="{A9E05A77-CD9A-4B09-A984-59FC386F83D5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3418;p64">
                <a:extLst>
                  <a:ext uri="{FF2B5EF4-FFF2-40B4-BE49-F238E27FC236}">
                    <a16:creationId xmlns:a16="http://schemas.microsoft.com/office/drawing/2014/main" id="{9E30557F-136D-4574-B1F8-3EA2BEA83461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3419;p64">
                <a:extLst>
                  <a:ext uri="{FF2B5EF4-FFF2-40B4-BE49-F238E27FC236}">
                    <a16:creationId xmlns:a16="http://schemas.microsoft.com/office/drawing/2014/main" id="{9FB86BBE-04BC-4152-BC22-955818EAEDD7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3420;p64">
                <a:extLst>
                  <a:ext uri="{FF2B5EF4-FFF2-40B4-BE49-F238E27FC236}">
                    <a16:creationId xmlns:a16="http://schemas.microsoft.com/office/drawing/2014/main" id="{36A1201B-2F21-4D82-905A-EA72A2739180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3421;p64">
                <a:extLst>
                  <a:ext uri="{FF2B5EF4-FFF2-40B4-BE49-F238E27FC236}">
                    <a16:creationId xmlns:a16="http://schemas.microsoft.com/office/drawing/2014/main" id="{36A631A3-6CEF-4741-8F27-925C1DD2A286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3422;p64">
                <a:extLst>
                  <a:ext uri="{FF2B5EF4-FFF2-40B4-BE49-F238E27FC236}">
                    <a16:creationId xmlns:a16="http://schemas.microsoft.com/office/drawing/2014/main" id="{C96296B9-3112-457C-90A7-536DAE9BE7A4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3423;p64">
                <a:extLst>
                  <a:ext uri="{FF2B5EF4-FFF2-40B4-BE49-F238E27FC236}">
                    <a16:creationId xmlns:a16="http://schemas.microsoft.com/office/drawing/2014/main" id="{EEDD00C0-CE4A-44A1-B5FB-ADFB5EBA6E16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3424;p64">
                <a:extLst>
                  <a:ext uri="{FF2B5EF4-FFF2-40B4-BE49-F238E27FC236}">
                    <a16:creationId xmlns:a16="http://schemas.microsoft.com/office/drawing/2014/main" id="{5EE5E549-8113-4B08-A743-7089E773D483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3425;p64">
                <a:extLst>
                  <a:ext uri="{FF2B5EF4-FFF2-40B4-BE49-F238E27FC236}">
                    <a16:creationId xmlns:a16="http://schemas.microsoft.com/office/drawing/2014/main" id="{B69A040D-A2AA-476D-B157-3BF8BBE927C3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3426;p64">
                <a:extLst>
                  <a:ext uri="{FF2B5EF4-FFF2-40B4-BE49-F238E27FC236}">
                    <a16:creationId xmlns:a16="http://schemas.microsoft.com/office/drawing/2014/main" id="{32570465-CC18-47B9-893F-3FE3992C4B9F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3427;p64">
                <a:extLst>
                  <a:ext uri="{FF2B5EF4-FFF2-40B4-BE49-F238E27FC236}">
                    <a16:creationId xmlns:a16="http://schemas.microsoft.com/office/drawing/2014/main" id="{FC9DE26B-5B01-414A-A2BF-1AA48DE835BF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3428;p64">
                <a:extLst>
                  <a:ext uri="{FF2B5EF4-FFF2-40B4-BE49-F238E27FC236}">
                    <a16:creationId xmlns:a16="http://schemas.microsoft.com/office/drawing/2014/main" id="{1EE43C25-112D-4AE0-BA86-6E9CE9F32074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3429;p64">
                <a:extLst>
                  <a:ext uri="{FF2B5EF4-FFF2-40B4-BE49-F238E27FC236}">
                    <a16:creationId xmlns:a16="http://schemas.microsoft.com/office/drawing/2014/main" id="{90F2CCAA-6AE1-4FCD-BE08-EF14D042DCF4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3430;p64">
                <a:extLst>
                  <a:ext uri="{FF2B5EF4-FFF2-40B4-BE49-F238E27FC236}">
                    <a16:creationId xmlns:a16="http://schemas.microsoft.com/office/drawing/2014/main" id="{09812DB8-682D-47EE-BD7E-F0ED5A56F479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3431;p64">
                <a:extLst>
                  <a:ext uri="{FF2B5EF4-FFF2-40B4-BE49-F238E27FC236}">
                    <a16:creationId xmlns:a16="http://schemas.microsoft.com/office/drawing/2014/main" id="{839471C6-C104-4884-AE31-D288697476FE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3432;p64">
                <a:extLst>
                  <a:ext uri="{FF2B5EF4-FFF2-40B4-BE49-F238E27FC236}">
                    <a16:creationId xmlns:a16="http://schemas.microsoft.com/office/drawing/2014/main" id="{7E072B8E-D7F1-4BE9-B96E-1D784D1A60F5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433;p64">
                <a:extLst>
                  <a:ext uri="{FF2B5EF4-FFF2-40B4-BE49-F238E27FC236}">
                    <a16:creationId xmlns:a16="http://schemas.microsoft.com/office/drawing/2014/main" id="{C0749C17-CE66-4255-9F39-3FC29D07C4A3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434;p64">
                <a:extLst>
                  <a:ext uri="{FF2B5EF4-FFF2-40B4-BE49-F238E27FC236}">
                    <a16:creationId xmlns:a16="http://schemas.microsoft.com/office/drawing/2014/main" id="{F12AE929-2058-4D46-9646-499BB6E4B0FB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3435;p64">
                <a:extLst>
                  <a:ext uri="{FF2B5EF4-FFF2-40B4-BE49-F238E27FC236}">
                    <a16:creationId xmlns:a16="http://schemas.microsoft.com/office/drawing/2014/main" id="{C6A359E8-C3D3-43E3-A455-1CBF5850E834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436;p64">
                <a:extLst>
                  <a:ext uri="{FF2B5EF4-FFF2-40B4-BE49-F238E27FC236}">
                    <a16:creationId xmlns:a16="http://schemas.microsoft.com/office/drawing/2014/main" id="{E2B7CC07-E854-49BF-9567-DA8D5B85B04D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3437;p64">
                <a:extLst>
                  <a:ext uri="{FF2B5EF4-FFF2-40B4-BE49-F238E27FC236}">
                    <a16:creationId xmlns:a16="http://schemas.microsoft.com/office/drawing/2014/main" id="{F870AD31-3A9F-4751-9244-726A40AA0111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3438;p64">
                <a:extLst>
                  <a:ext uri="{FF2B5EF4-FFF2-40B4-BE49-F238E27FC236}">
                    <a16:creationId xmlns:a16="http://schemas.microsoft.com/office/drawing/2014/main" id="{5BAD288A-3819-41DE-801C-A87C231C8D7E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3439;p64">
                <a:extLst>
                  <a:ext uri="{FF2B5EF4-FFF2-40B4-BE49-F238E27FC236}">
                    <a16:creationId xmlns:a16="http://schemas.microsoft.com/office/drawing/2014/main" id="{F96B2F5E-4107-4B4E-8775-FACB01017B6C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3440;p64">
                <a:extLst>
                  <a:ext uri="{FF2B5EF4-FFF2-40B4-BE49-F238E27FC236}">
                    <a16:creationId xmlns:a16="http://schemas.microsoft.com/office/drawing/2014/main" id="{18C149B2-16ED-4C6D-92B5-E6F3174AF4D5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3441;p64">
                <a:extLst>
                  <a:ext uri="{FF2B5EF4-FFF2-40B4-BE49-F238E27FC236}">
                    <a16:creationId xmlns:a16="http://schemas.microsoft.com/office/drawing/2014/main" id="{4C068FB4-B396-424E-9BEF-0C231DBF8B89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3442;p64">
                <a:extLst>
                  <a:ext uri="{FF2B5EF4-FFF2-40B4-BE49-F238E27FC236}">
                    <a16:creationId xmlns:a16="http://schemas.microsoft.com/office/drawing/2014/main" id="{1145A621-145B-4895-9382-28D81C6E9A0C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3443;p64">
                <a:extLst>
                  <a:ext uri="{FF2B5EF4-FFF2-40B4-BE49-F238E27FC236}">
                    <a16:creationId xmlns:a16="http://schemas.microsoft.com/office/drawing/2014/main" id="{219CE05E-0C4B-4AAF-8B94-B9712D7EE955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3444;p64">
                <a:extLst>
                  <a:ext uri="{FF2B5EF4-FFF2-40B4-BE49-F238E27FC236}">
                    <a16:creationId xmlns:a16="http://schemas.microsoft.com/office/drawing/2014/main" id="{E6754623-D0D0-485D-80EA-7A72109790F6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3445;p64">
                <a:extLst>
                  <a:ext uri="{FF2B5EF4-FFF2-40B4-BE49-F238E27FC236}">
                    <a16:creationId xmlns:a16="http://schemas.microsoft.com/office/drawing/2014/main" id="{8FDC6A53-006C-4B95-8392-C845BEA2E853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3446;p64">
                <a:extLst>
                  <a:ext uri="{FF2B5EF4-FFF2-40B4-BE49-F238E27FC236}">
                    <a16:creationId xmlns:a16="http://schemas.microsoft.com/office/drawing/2014/main" id="{5C6B8614-5DE1-4ED3-8B50-ADBDB650F646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3447;p64">
                <a:extLst>
                  <a:ext uri="{FF2B5EF4-FFF2-40B4-BE49-F238E27FC236}">
                    <a16:creationId xmlns:a16="http://schemas.microsoft.com/office/drawing/2014/main" id="{A2124389-8C0C-4B46-A5C9-CB3A6DB436E5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3448;p64">
                <a:extLst>
                  <a:ext uri="{FF2B5EF4-FFF2-40B4-BE49-F238E27FC236}">
                    <a16:creationId xmlns:a16="http://schemas.microsoft.com/office/drawing/2014/main" id="{EE2F0044-7C38-474E-8384-97B4CA0F038E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3449;p64">
                <a:extLst>
                  <a:ext uri="{FF2B5EF4-FFF2-40B4-BE49-F238E27FC236}">
                    <a16:creationId xmlns:a16="http://schemas.microsoft.com/office/drawing/2014/main" id="{A7513CC8-6CBC-4343-92C4-B0658AF4975F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3450;p64">
                <a:extLst>
                  <a:ext uri="{FF2B5EF4-FFF2-40B4-BE49-F238E27FC236}">
                    <a16:creationId xmlns:a16="http://schemas.microsoft.com/office/drawing/2014/main" id="{B0BA0ED9-5345-440D-9C69-3919CB9A1726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3451;p64">
                <a:extLst>
                  <a:ext uri="{FF2B5EF4-FFF2-40B4-BE49-F238E27FC236}">
                    <a16:creationId xmlns:a16="http://schemas.microsoft.com/office/drawing/2014/main" id="{13E6F56D-F061-4BB9-B92E-51F57727450A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3452;p64">
                <a:extLst>
                  <a:ext uri="{FF2B5EF4-FFF2-40B4-BE49-F238E27FC236}">
                    <a16:creationId xmlns:a16="http://schemas.microsoft.com/office/drawing/2014/main" id="{02552CEA-C125-474E-8299-993AF05D1BA4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3453;p64">
                <a:extLst>
                  <a:ext uri="{FF2B5EF4-FFF2-40B4-BE49-F238E27FC236}">
                    <a16:creationId xmlns:a16="http://schemas.microsoft.com/office/drawing/2014/main" id="{0E20F148-FDBF-471C-8168-ADCBD5BCBB01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3454;p64">
                <a:extLst>
                  <a:ext uri="{FF2B5EF4-FFF2-40B4-BE49-F238E27FC236}">
                    <a16:creationId xmlns:a16="http://schemas.microsoft.com/office/drawing/2014/main" id="{8D41F800-C65E-4A96-84F8-872B7BB0C157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3455;p64">
                <a:extLst>
                  <a:ext uri="{FF2B5EF4-FFF2-40B4-BE49-F238E27FC236}">
                    <a16:creationId xmlns:a16="http://schemas.microsoft.com/office/drawing/2014/main" id="{4A820243-4E7E-47A8-8308-57919B4C498F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3456;p64">
                <a:extLst>
                  <a:ext uri="{FF2B5EF4-FFF2-40B4-BE49-F238E27FC236}">
                    <a16:creationId xmlns:a16="http://schemas.microsoft.com/office/drawing/2014/main" id="{E04AA4F3-1BA5-44E0-81B3-9F64FB352582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3457;p64">
                <a:extLst>
                  <a:ext uri="{FF2B5EF4-FFF2-40B4-BE49-F238E27FC236}">
                    <a16:creationId xmlns:a16="http://schemas.microsoft.com/office/drawing/2014/main" id="{29EE4142-0DD1-4D55-9D18-BCFD0D08D3D6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3458;p64">
                <a:extLst>
                  <a:ext uri="{FF2B5EF4-FFF2-40B4-BE49-F238E27FC236}">
                    <a16:creationId xmlns:a16="http://schemas.microsoft.com/office/drawing/2014/main" id="{0FCA79A0-A7B3-4B9A-B6D7-7DF167EF98CF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3459;p64">
                <a:extLst>
                  <a:ext uri="{FF2B5EF4-FFF2-40B4-BE49-F238E27FC236}">
                    <a16:creationId xmlns:a16="http://schemas.microsoft.com/office/drawing/2014/main" id="{CEB78E59-7D08-4233-8E60-288E72750514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3460;p64">
                <a:extLst>
                  <a:ext uri="{FF2B5EF4-FFF2-40B4-BE49-F238E27FC236}">
                    <a16:creationId xmlns:a16="http://schemas.microsoft.com/office/drawing/2014/main" id="{494F52F8-4671-4D85-8861-E162DFA89C0D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3461;p64">
                <a:extLst>
                  <a:ext uri="{FF2B5EF4-FFF2-40B4-BE49-F238E27FC236}">
                    <a16:creationId xmlns:a16="http://schemas.microsoft.com/office/drawing/2014/main" id="{D5606EBD-71A4-41E1-A4BE-28BABE30DA20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3462;p64">
                <a:extLst>
                  <a:ext uri="{FF2B5EF4-FFF2-40B4-BE49-F238E27FC236}">
                    <a16:creationId xmlns:a16="http://schemas.microsoft.com/office/drawing/2014/main" id="{88C6C933-5943-4DF2-B81C-BFB3BA810BC8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3463;p64">
                <a:extLst>
                  <a:ext uri="{FF2B5EF4-FFF2-40B4-BE49-F238E27FC236}">
                    <a16:creationId xmlns:a16="http://schemas.microsoft.com/office/drawing/2014/main" id="{74F5A807-F579-4C36-A886-9CB12A328326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3464;p64">
                <a:extLst>
                  <a:ext uri="{FF2B5EF4-FFF2-40B4-BE49-F238E27FC236}">
                    <a16:creationId xmlns:a16="http://schemas.microsoft.com/office/drawing/2014/main" id="{52826D47-C94F-4B7F-B882-C1997AE4AC10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3465;p64">
                <a:extLst>
                  <a:ext uri="{FF2B5EF4-FFF2-40B4-BE49-F238E27FC236}">
                    <a16:creationId xmlns:a16="http://schemas.microsoft.com/office/drawing/2014/main" id="{0A9B55D7-0AD4-475E-9BDE-074275FF77CC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3466;p64">
                <a:extLst>
                  <a:ext uri="{FF2B5EF4-FFF2-40B4-BE49-F238E27FC236}">
                    <a16:creationId xmlns:a16="http://schemas.microsoft.com/office/drawing/2014/main" id="{69FFFEAE-AE84-41F3-8D4B-26CD2F529434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3467;p64">
                <a:extLst>
                  <a:ext uri="{FF2B5EF4-FFF2-40B4-BE49-F238E27FC236}">
                    <a16:creationId xmlns:a16="http://schemas.microsoft.com/office/drawing/2014/main" id="{C61BD13E-CBF0-447E-923E-8F1A277E41A7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3468;p64">
                <a:extLst>
                  <a:ext uri="{FF2B5EF4-FFF2-40B4-BE49-F238E27FC236}">
                    <a16:creationId xmlns:a16="http://schemas.microsoft.com/office/drawing/2014/main" id="{EA0781F6-C804-411D-BEDE-0716A762AC5E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3469;p64">
                <a:extLst>
                  <a:ext uri="{FF2B5EF4-FFF2-40B4-BE49-F238E27FC236}">
                    <a16:creationId xmlns:a16="http://schemas.microsoft.com/office/drawing/2014/main" id="{DA69CDE2-7653-492E-BAA4-42CBA9C8B8A1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3470;p64">
                <a:extLst>
                  <a:ext uri="{FF2B5EF4-FFF2-40B4-BE49-F238E27FC236}">
                    <a16:creationId xmlns:a16="http://schemas.microsoft.com/office/drawing/2014/main" id="{E0985DD5-501A-4DAB-973D-E87EC93F598B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3471;p64">
                <a:extLst>
                  <a:ext uri="{FF2B5EF4-FFF2-40B4-BE49-F238E27FC236}">
                    <a16:creationId xmlns:a16="http://schemas.microsoft.com/office/drawing/2014/main" id="{D5DDF870-76EE-4B43-9683-5F1D923376A7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3472;p64">
                <a:extLst>
                  <a:ext uri="{FF2B5EF4-FFF2-40B4-BE49-F238E27FC236}">
                    <a16:creationId xmlns:a16="http://schemas.microsoft.com/office/drawing/2014/main" id="{28471D41-63FA-47D6-9969-BB5C967FB1CF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3473;p64">
                <a:extLst>
                  <a:ext uri="{FF2B5EF4-FFF2-40B4-BE49-F238E27FC236}">
                    <a16:creationId xmlns:a16="http://schemas.microsoft.com/office/drawing/2014/main" id="{94959077-F2DF-4F2F-8A4B-150978BE9444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3474;p64">
                <a:extLst>
                  <a:ext uri="{FF2B5EF4-FFF2-40B4-BE49-F238E27FC236}">
                    <a16:creationId xmlns:a16="http://schemas.microsoft.com/office/drawing/2014/main" id="{3D1F5D6A-84B5-499D-8BC2-5D4B21739E7C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3475;p64">
                <a:extLst>
                  <a:ext uri="{FF2B5EF4-FFF2-40B4-BE49-F238E27FC236}">
                    <a16:creationId xmlns:a16="http://schemas.microsoft.com/office/drawing/2014/main" id="{492A4F74-56B3-47F4-9054-D043F4D49B40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3476;p64">
                <a:extLst>
                  <a:ext uri="{FF2B5EF4-FFF2-40B4-BE49-F238E27FC236}">
                    <a16:creationId xmlns:a16="http://schemas.microsoft.com/office/drawing/2014/main" id="{BD2BD85B-C33A-490A-BF60-654D12002A14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3477;p64">
                <a:extLst>
                  <a:ext uri="{FF2B5EF4-FFF2-40B4-BE49-F238E27FC236}">
                    <a16:creationId xmlns:a16="http://schemas.microsoft.com/office/drawing/2014/main" id="{5D7AE510-1EC2-47D3-9795-CC0DEF9E29BC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3478;p64">
                <a:extLst>
                  <a:ext uri="{FF2B5EF4-FFF2-40B4-BE49-F238E27FC236}">
                    <a16:creationId xmlns:a16="http://schemas.microsoft.com/office/drawing/2014/main" id="{6C86C23A-3486-437E-9966-663E9FDEA26F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3479;p64">
                <a:extLst>
                  <a:ext uri="{FF2B5EF4-FFF2-40B4-BE49-F238E27FC236}">
                    <a16:creationId xmlns:a16="http://schemas.microsoft.com/office/drawing/2014/main" id="{2CE8D93B-774C-46BF-8F0A-5617DC76AD6C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3480;p64">
                <a:extLst>
                  <a:ext uri="{FF2B5EF4-FFF2-40B4-BE49-F238E27FC236}">
                    <a16:creationId xmlns:a16="http://schemas.microsoft.com/office/drawing/2014/main" id="{40B8777A-282F-4373-86B0-AE41096B74FB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3481;p64">
                <a:extLst>
                  <a:ext uri="{FF2B5EF4-FFF2-40B4-BE49-F238E27FC236}">
                    <a16:creationId xmlns:a16="http://schemas.microsoft.com/office/drawing/2014/main" id="{59546565-3CC9-4A2D-BA3D-14C43D2E179F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3482;p64">
                <a:extLst>
                  <a:ext uri="{FF2B5EF4-FFF2-40B4-BE49-F238E27FC236}">
                    <a16:creationId xmlns:a16="http://schemas.microsoft.com/office/drawing/2014/main" id="{4794C83E-C339-4619-AD4F-951D8D18612B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3483;p64">
                <a:extLst>
                  <a:ext uri="{FF2B5EF4-FFF2-40B4-BE49-F238E27FC236}">
                    <a16:creationId xmlns:a16="http://schemas.microsoft.com/office/drawing/2014/main" id="{17319039-7296-46D4-94E0-AB11B27C0349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3484;p64">
                <a:extLst>
                  <a:ext uri="{FF2B5EF4-FFF2-40B4-BE49-F238E27FC236}">
                    <a16:creationId xmlns:a16="http://schemas.microsoft.com/office/drawing/2014/main" id="{5469D7AD-473D-48C8-9CFF-FA42C59E64EB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3485;p64">
                <a:extLst>
                  <a:ext uri="{FF2B5EF4-FFF2-40B4-BE49-F238E27FC236}">
                    <a16:creationId xmlns:a16="http://schemas.microsoft.com/office/drawing/2014/main" id="{674440CF-5E14-4F55-AF4B-D294F0B9C88D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3486;p64">
                <a:extLst>
                  <a:ext uri="{FF2B5EF4-FFF2-40B4-BE49-F238E27FC236}">
                    <a16:creationId xmlns:a16="http://schemas.microsoft.com/office/drawing/2014/main" id="{53F7B7C6-9144-45BF-AA64-DBFA88A7EA6D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3487;p64">
                <a:extLst>
                  <a:ext uri="{FF2B5EF4-FFF2-40B4-BE49-F238E27FC236}">
                    <a16:creationId xmlns:a16="http://schemas.microsoft.com/office/drawing/2014/main" id="{4427B9D0-C37D-4996-A9A5-6DEB9BBC2A2F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3488;p64">
                <a:extLst>
                  <a:ext uri="{FF2B5EF4-FFF2-40B4-BE49-F238E27FC236}">
                    <a16:creationId xmlns:a16="http://schemas.microsoft.com/office/drawing/2014/main" id="{58C269C5-D314-46A6-B239-A8FF8A4FD63A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3489;p64">
                <a:extLst>
                  <a:ext uri="{FF2B5EF4-FFF2-40B4-BE49-F238E27FC236}">
                    <a16:creationId xmlns:a16="http://schemas.microsoft.com/office/drawing/2014/main" id="{E8297020-576A-400A-A8DC-23A23E8A813C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3490;p64">
                <a:extLst>
                  <a:ext uri="{FF2B5EF4-FFF2-40B4-BE49-F238E27FC236}">
                    <a16:creationId xmlns:a16="http://schemas.microsoft.com/office/drawing/2014/main" id="{5569684B-1585-44C3-A380-2C68864E270B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3491;p64">
                <a:extLst>
                  <a:ext uri="{FF2B5EF4-FFF2-40B4-BE49-F238E27FC236}">
                    <a16:creationId xmlns:a16="http://schemas.microsoft.com/office/drawing/2014/main" id="{71783033-BB7D-4288-9474-8F2EAECC8BB0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3492;p64">
                <a:extLst>
                  <a:ext uri="{FF2B5EF4-FFF2-40B4-BE49-F238E27FC236}">
                    <a16:creationId xmlns:a16="http://schemas.microsoft.com/office/drawing/2014/main" id="{A3831F25-7BEA-44A5-9E75-1C6BD93ABF1A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3493;p64">
                <a:extLst>
                  <a:ext uri="{FF2B5EF4-FFF2-40B4-BE49-F238E27FC236}">
                    <a16:creationId xmlns:a16="http://schemas.microsoft.com/office/drawing/2014/main" id="{867F8635-19FA-4E10-9AAF-D66539433C83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3494;p64">
                <a:extLst>
                  <a:ext uri="{FF2B5EF4-FFF2-40B4-BE49-F238E27FC236}">
                    <a16:creationId xmlns:a16="http://schemas.microsoft.com/office/drawing/2014/main" id="{241C9E1A-E4CF-4C94-8F00-D39EB015083B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3495;p64">
                <a:extLst>
                  <a:ext uri="{FF2B5EF4-FFF2-40B4-BE49-F238E27FC236}">
                    <a16:creationId xmlns:a16="http://schemas.microsoft.com/office/drawing/2014/main" id="{45BFF131-0EBE-45CC-8A50-60DDE6BC6D3E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3496;p64">
                <a:extLst>
                  <a:ext uri="{FF2B5EF4-FFF2-40B4-BE49-F238E27FC236}">
                    <a16:creationId xmlns:a16="http://schemas.microsoft.com/office/drawing/2014/main" id="{F71EBD7A-E93F-4F1D-B2AD-AD0AA661E94F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3497;p64">
                <a:extLst>
                  <a:ext uri="{FF2B5EF4-FFF2-40B4-BE49-F238E27FC236}">
                    <a16:creationId xmlns:a16="http://schemas.microsoft.com/office/drawing/2014/main" id="{C6C5B97F-917E-4026-8EBB-10AE401E8D84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3498;p64">
                <a:extLst>
                  <a:ext uri="{FF2B5EF4-FFF2-40B4-BE49-F238E27FC236}">
                    <a16:creationId xmlns:a16="http://schemas.microsoft.com/office/drawing/2014/main" id="{4C0781A5-097D-4D13-AFBD-B3A7E83BD5B9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3499;p64">
                <a:extLst>
                  <a:ext uri="{FF2B5EF4-FFF2-40B4-BE49-F238E27FC236}">
                    <a16:creationId xmlns:a16="http://schemas.microsoft.com/office/drawing/2014/main" id="{0F9A4C0B-1C03-42FE-94A9-9BE411A7EDF1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3500;p64">
                <a:extLst>
                  <a:ext uri="{FF2B5EF4-FFF2-40B4-BE49-F238E27FC236}">
                    <a16:creationId xmlns:a16="http://schemas.microsoft.com/office/drawing/2014/main" id="{5BC7D5AA-BEB4-4216-9205-BA22D084B780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3501;p64">
                <a:extLst>
                  <a:ext uri="{FF2B5EF4-FFF2-40B4-BE49-F238E27FC236}">
                    <a16:creationId xmlns:a16="http://schemas.microsoft.com/office/drawing/2014/main" id="{D31D655F-10B9-4B4A-83C2-992449B6FD0E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3502;p64">
                <a:extLst>
                  <a:ext uri="{FF2B5EF4-FFF2-40B4-BE49-F238E27FC236}">
                    <a16:creationId xmlns:a16="http://schemas.microsoft.com/office/drawing/2014/main" id="{695F1672-E1D0-4ACD-AD6B-CFA31074AC36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3503;p64">
                <a:extLst>
                  <a:ext uri="{FF2B5EF4-FFF2-40B4-BE49-F238E27FC236}">
                    <a16:creationId xmlns:a16="http://schemas.microsoft.com/office/drawing/2014/main" id="{9D21D41C-C973-4D96-8EDA-FA6EF52D7568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3504;p64">
                <a:extLst>
                  <a:ext uri="{FF2B5EF4-FFF2-40B4-BE49-F238E27FC236}">
                    <a16:creationId xmlns:a16="http://schemas.microsoft.com/office/drawing/2014/main" id="{3730E878-B298-4F9D-9B25-772B2022B8FB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3505;p64">
                <a:extLst>
                  <a:ext uri="{FF2B5EF4-FFF2-40B4-BE49-F238E27FC236}">
                    <a16:creationId xmlns:a16="http://schemas.microsoft.com/office/drawing/2014/main" id="{7AE63E99-8714-4813-957E-7FAE33DECA4E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3506;p64">
                <a:extLst>
                  <a:ext uri="{FF2B5EF4-FFF2-40B4-BE49-F238E27FC236}">
                    <a16:creationId xmlns:a16="http://schemas.microsoft.com/office/drawing/2014/main" id="{AF55F9AF-12D4-4BB6-9795-1FCCEDBA8DE2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3507;p64">
                <a:extLst>
                  <a:ext uri="{FF2B5EF4-FFF2-40B4-BE49-F238E27FC236}">
                    <a16:creationId xmlns:a16="http://schemas.microsoft.com/office/drawing/2014/main" id="{10354C56-37ED-4E50-AB23-0A9185F6296C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3508;p64">
                <a:extLst>
                  <a:ext uri="{FF2B5EF4-FFF2-40B4-BE49-F238E27FC236}">
                    <a16:creationId xmlns:a16="http://schemas.microsoft.com/office/drawing/2014/main" id="{DF98235B-1185-4DE9-B73D-7B50A2CBDE89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3509;p64">
                <a:extLst>
                  <a:ext uri="{FF2B5EF4-FFF2-40B4-BE49-F238E27FC236}">
                    <a16:creationId xmlns:a16="http://schemas.microsoft.com/office/drawing/2014/main" id="{9EA03EC3-A46F-4B2E-B2E3-56CD337E0F4B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3510;p64">
                <a:extLst>
                  <a:ext uri="{FF2B5EF4-FFF2-40B4-BE49-F238E27FC236}">
                    <a16:creationId xmlns:a16="http://schemas.microsoft.com/office/drawing/2014/main" id="{BF33EB2D-0C41-4CF6-8456-3E662DD019CC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3511;p64">
                <a:extLst>
                  <a:ext uri="{FF2B5EF4-FFF2-40B4-BE49-F238E27FC236}">
                    <a16:creationId xmlns:a16="http://schemas.microsoft.com/office/drawing/2014/main" id="{ABE56C4E-C594-4F51-A801-80DA88BCC8A6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3512;p64">
                <a:extLst>
                  <a:ext uri="{FF2B5EF4-FFF2-40B4-BE49-F238E27FC236}">
                    <a16:creationId xmlns:a16="http://schemas.microsoft.com/office/drawing/2014/main" id="{531EB4F8-E3F8-4581-8292-06AB8A917F5C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3513;p64">
                <a:extLst>
                  <a:ext uri="{FF2B5EF4-FFF2-40B4-BE49-F238E27FC236}">
                    <a16:creationId xmlns:a16="http://schemas.microsoft.com/office/drawing/2014/main" id="{671A33E9-CE10-4F3E-9249-BFE5CC0F9DD8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3514;p64">
                <a:extLst>
                  <a:ext uri="{FF2B5EF4-FFF2-40B4-BE49-F238E27FC236}">
                    <a16:creationId xmlns:a16="http://schemas.microsoft.com/office/drawing/2014/main" id="{0CCC5628-5609-4D75-8115-7FBDBE88B4CF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3515;p64">
                <a:extLst>
                  <a:ext uri="{FF2B5EF4-FFF2-40B4-BE49-F238E27FC236}">
                    <a16:creationId xmlns:a16="http://schemas.microsoft.com/office/drawing/2014/main" id="{4A779E74-7010-4937-B915-B38465DA9E59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3516;p64">
                <a:extLst>
                  <a:ext uri="{FF2B5EF4-FFF2-40B4-BE49-F238E27FC236}">
                    <a16:creationId xmlns:a16="http://schemas.microsoft.com/office/drawing/2014/main" id="{98AFACEF-BDE7-4ED5-BECE-937707C351D8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3517;p64">
                <a:extLst>
                  <a:ext uri="{FF2B5EF4-FFF2-40B4-BE49-F238E27FC236}">
                    <a16:creationId xmlns:a16="http://schemas.microsoft.com/office/drawing/2014/main" id="{275A30F3-ED6C-43F1-A7CF-063ED488A775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3518;p64">
                <a:extLst>
                  <a:ext uri="{FF2B5EF4-FFF2-40B4-BE49-F238E27FC236}">
                    <a16:creationId xmlns:a16="http://schemas.microsoft.com/office/drawing/2014/main" id="{DBEDE880-B3D2-4745-8A44-8D3906A0E6A0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3519;p64">
                <a:extLst>
                  <a:ext uri="{FF2B5EF4-FFF2-40B4-BE49-F238E27FC236}">
                    <a16:creationId xmlns:a16="http://schemas.microsoft.com/office/drawing/2014/main" id="{960CB796-40C5-43B1-8915-BE393536F6F6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3520;p64">
                <a:extLst>
                  <a:ext uri="{FF2B5EF4-FFF2-40B4-BE49-F238E27FC236}">
                    <a16:creationId xmlns:a16="http://schemas.microsoft.com/office/drawing/2014/main" id="{48F3E3AB-A1C6-495B-87C8-7961D4A5A6E2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3521;p64">
                <a:extLst>
                  <a:ext uri="{FF2B5EF4-FFF2-40B4-BE49-F238E27FC236}">
                    <a16:creationId xmlns:a16="http://schemas.microsoft.com/office/drawing/2014/main" id="{C962A193-526C-4C2A-8624-8E89F3A78F8A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3522;p64">
                <a:extLst>
                  <a:ext uri="{FF2B5EF4-FFF2-40B4-BE49-F238E27FC236}">
                    <a16:creationId xmlns:a16="http://schemas.microsoft.com/office/drawing/2014/main" id="{5A781283-4857-4BA5-9CAE-531770A49BAC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3523;p64">
                <a:extLst>
                  <a:ext uri="{FF2B5EF4-FFF2-40B4-BE49-F238E27FC236}">
                    <a16:creationId xmlns:a16="http://schemas.microsoft.com/office/drawing/2014/main" id="{9E38AEEC-FF14-4161-8DEC-69253916464E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3524;p64">
                <a:extLst>
                  <a:ext uri="{FF2B5EF4-FFF2-40B4-BE49-F238E27FC236}">
                    <a16:creationId xmlns:a16="http://schemas.microsoft.com/office/drawing/2014/main" id="{B70608B9-8740-4DF7-9D2B-94FE48D17A80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3525;p64">
                <a:extLst>
                  <a:ext uri="{FF2B5EF4-FFF2-40B4-BE49-F238E27FC236}">
                    <a16:creationId xmlns:a16="http://schemas.microsoft.com/office/drawing/2014/main" id="{0F58BD68-C059-4445-AA3A-EA2B58E2DCA7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3526;p64">
                <a:extLst>
                  <a:ext uri="{FF2B5EF4-FFF2-40B4-BE49-F238E27FC236}">
                    <a16:creationId xmlns:a16="http://schemas.microsoft.com/office/drawing/2014/main" id="{7375A85B-59BA-493B-BAF8-0C061DE9EDB2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3527;p64">
                <a:extLst>
                  <a:ext uri="{FF2B5EF4-FFF2-40B4-BE49-F238E27FC236}">
                    <a16:creationId xmlns:a16="http://schemas.microsoft.com/office/drawing/2014/main" id="{D35EAB4A-59E9-421E-9A4D-59644733E8FE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3528;p64">
                <a:extLst>
                  <a:ext uri="{FF2B5EF4-FFF2-40B4-BE49-F238E27FC236}">
                    <a16:creationId xmlns:a16="http://schemas.microsoft.com/office/drawing/2014/main" id="{97E3B6A2-CD9C-44B9-8A73-50E50D06831D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3529;p64">
                <a:extLst>
                  <a:ext uri="{FF2B5EF4-FFF2-40B4-BE49-F238E27FC236}">
                    <a16:creationId xmlns:a16="http://schemas.microsoft.com/office/drawing/2014/main" id="{3BBD5395-5FAC-4E21-9AB1-C2A31864E35B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3530;p64">
                <a:extLst>
                  <a:ext uri="{FF2B5EF4-FFF2-40B4-BE49-F238E27FC236}">
                    <a16:creationId xmlns:a16="http://schemas.microsoft.com/office/drawing/2014/main" id="{45F43841-9170-4449-9658-B170B0B6CC80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3531;p64">
                <a:extLst>
                  <a:ext uri="{FF2B5EF4-FFF2-40B4-BE49-F238E27FC236}">
                    <a16:creationId xmlns:a16="http://schemas.microsoft.com/office/drawing/2014/main" id="{40922E3C-23D8-44F2-B8CC-7163184A9155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3532;p64">
                <a:extLst>
                  <a:ext uri="{FF2B5EF4-FFF2-40B4-BE49-F238E27FC236}">
                    <a16:creationId xmlns:a16="http://schemas.microsoft.com/office/drawing/2014/main" id="{F6D2F5A7-6B83-4CC5-90AA-55173AE4122A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3533;p64">
                <a:extLst>
                  <a:ext uri="{FF2B5EF4-FFF2-40B4-BE49-F238E27FC236}">
                    <a16:creationId xmlns:a16="http://schemas.microsoft.com/office/drawing/2014/main" id="{7994AC72-C1F3-45AD-BD44-E9782AC28A7F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3534;p64">
                <a:extLst>
                  <a:ext uri="{FF2B5EF4-FFF2-40B4-BE49-F238E27FC236}">
                    <a16:creationId xmlns:a16="http://schemas.microsoft.com/office/drawing/2014/main" id="{EE3DADFE-ACE9-44C9-82A8-A0EF4C0D862F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3535;p64">
                <a:extLst>
                  <a:ext uri="{FF2B5EF4-FFF2-40B4-BE49-F238E27FC236}">
                    <a16:creationId xmlns:a16="http://schemas.microsoft.com/office/drawing/2014/main" id="{33668003-0ACA-471C-BA71-E4B71998436D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3536;p64">
                <a:extLst>
                  <a:ext uri="{FF2B5EF4-FFF2-40B4-BE49-F238E27FC236}">
                    <a16:creationId xmlns:a16="http://schemas.microsoft.com/office/drawing/2014/main" id="{23C940B4-911A-407C-A095-E51721B5770F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3537;p64">
                <a:extLst>
                  <a:ext uri="{FF2B5EF4-FFF2-40B4-BE49-F238E27FC236}">
                    <a16:creationId xmlns:a16="http://schemas.microsoft.com/office/drawing/2014/main" id="{AF29186D-8B04-4514-9EFB-20131C9878D6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3538;p64">
                <a:extLst>
                  <a:ext uri="{FF2B5EF4-FFF2-40B4-BE49-F238E27FC236}">
                    <a16:creationId xmlns:a16="http://schemas.microsoft.com/office/drawing/2014/main" id="{5D1B4A38-4BAA-4B91-A199-46EA525393AE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3539;p64">
                <a:extLst>
                  <a:ext uri="{FF2B5EF4-FFF2-40B4-BE49-F238E27FC236}">
                    <a16:creationId xmlns:a16="http://schemas.microsoft.com/office/drawing/2014/main" id="{2789D69E-6A81-4C89-A309-E479B9553582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3540;p64">
                <a:extLst>
                  <a:ext uri="{FF2B5EF4-FFF2-40B4-BE49-F238E27FC236}">
                    <a16:creationId xmlns:a16="http://schemas.microsoft.com/office/drawing/2014/main" id="{BFA83C2D-A4C1-415A-8896-A28CAD2D4639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3541;p64">
                <a:extLst>
                  <a:ext uri="{FF2B5EF4-FFF2-40B4-BE49-F238E27FC236}">
                    <a16:creationId xmlns:a16="http://schemas.microsoft.com/office/drawing/2014/main" id="{DC06677B-A88C-4121-B5DE-BE6A6414C505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3542;p64">
                <a:extLst>
                  <a:ext uri="{FF2B5EF4-FFF2-40B4-BE49-F238E27FC236}">
                    <a16:creationId xmlns:a16="http://schemas.microsoft.com/office/drawing/2014/main" id="{22F9A075-5100-4401-9721-DFEF5FA05366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3543;p64">
                <a:extLst>
                  <a:ext uri="{FF2B5EF4-FFF2-40B4-BE49-F238E27FC236}">
                    <a16:creationId xmlns:a16="http://schemas.microsoft.com/office/drawing/2014/main" id="{55BB9389-3FFC-457C-BD3C-1A2E07D053C7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3544;p64">
                <a:extLst>
                  <a:ext uri="{FF2B5EF4-FFF2-40B4-BE49-F238E27FC236}">
                    <a16:creationId xmlns:a16="http://schemas.microsoft.com/office/drawing/2014/main" id="{4B53A134-3F3D-432B-9EDF-EC2E0A2A922C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3545;p64">
                <a:extLst>
                  <a:ext uri="{FF2B5EF4-FFF2-40B4-BE49-F238E27FC236}">
                    <a16:creationId xmlns:a16="http://schemas.microsoft.com/office/drawing/2014/main" id="{3C6D2820-3191-4167-AC3D-06FF14981931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3546;p64">
                <a:extLst>
                  <a:ext uri="{FF2B5EF4-FFF2-40B4-BE49-F238E27FC236}">
                    <a16:creationId xmlns:a16="http://schemas.microsoft.com/office/drawing/2014/main" id="{017C4D46-8CD7-444B-9938-922BD4C560DF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3547;p64">
                <a:extLst>
                  <a:ext uri="{FF2B5EF4-FFF2-40B4-BE49-F238E27FC236}">
                    <a16:creationId xmlns:a16="http://schemas.microsoft.com/office/drawing/2014/main" id="{D943CCFF-608A-4CDC-8F18-A8527FBAF855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3548;p64">
                <a:extLst>
                  <a:ext uri="{FF2B5EF4-FFF2-40B4-BE49-F238E27FC236}">
                    <a16:creationId xmlns:a16="http://schemas.microsoft.com/office/drawing/2014/main" id="{E1D47767-25CD-4142-8959-E1AD2257486D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3549;p64">
                <a:extLst>
                  <a:ext uri="{FF2B5EF4-FFF2-40B4-BE49-F238E27FC236}">
                    <a16:creationId xmlns:a16="http://schemas.microsoft.com/office/drawing/2014/main" id="{C1981125-3881-4859-B4A1-00482314A6FF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3550;p64">
                <a:extLst>
                  <a:ext uri="{FF2B5EF4-FFF2-40B4-BE49-F238E27FC236}">
                    <a16:creationId xmlns:a16="http://schemas.microsoft.com/office/drawing/2014/main" id="{B5372830-2DA3-44B7-B027-16E9EABD8FBC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3551;p64">
                <a:extLst>
                  <a:ext uri="{FF2B5EF4-FFF2-40B4-BE49-F238E27FC236}">
                    <a16:creationId xmlns:a16="http://schemas.microsoft.com/office/drawing/2014/main" id="{421D06EC-9C31-484B-BD06-5E6C79690279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3552;p64">
                <a:extLst>
                  <a:ext uri="{FF2B5EF4-FFF2-40B4-BE49-F238E27FC236}">
                    <a16:creationId xmlns:a16="http://schemas.microsoft.com/office/drawing/2014/main" id="{600C920F-A697-4CB2-B810-4572BACDE3FD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3553;p64">
                <a:extLst>
                  <a:ext uri="{FF2B5EF4-FFF2-40B4-BE49-F238E27FC236}">
                    <a16:creationId xmlns:a16="http://schemas.microsoft.com/office/drawing/2014/main" id="{3CCB6405-F6F2-43BF-BFBF-FE42F4BD20A2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3554;p64">
                <a:extLst>
                  <a:ext uri="{FF2B5EF4-FFF2-40B4-BE49-F238E27FC236}">
                    <a16:creationId xmlns:a16="http://schemas.microsoft.com/office/drawing/2014/main" id="{1827BD4B-4D66-446E-82CF-00A2902E2125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3555;p64">
                <a:extLst>
                  <a:ext uri="{FF2B5EF4-FFF2-40B4-BE49-F238E27FC236}">
                    <a16:creationId xmlns:a16="http://schemas.microsoft.com/office/drawing/2014/main" id="{DEDA7280-4B65-438A-B77D-087C705D8071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3556;p64">
                <a:extLst>
                  <a:ext uri="{FF2B5EF4-FFF2-40B4-BE49-F238E27FC236}">
                    <a16:creationId xmlns:a16="http://schemas.microsoft.com/office/drawing/2014/main" id="{83CB791C-9326-4D32-A3C3-9D607C506E67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3557;p64">
                <a:extLst>
                  <a:ext uri="{FF2B5EF4-FFF2-40B4-BE49-F238E27FC236}">
                    <a16:creationId xmlns:a16="http://schemas.microsoft.com/office/drawing/2014/main" id="{AAB44FD7-4883-4675-9404-06690849930A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3558;p64">
                <a:extLst>
                  <a:ext uri="{FF2B5EF4-FFF2-40B4-BE49-F238E27FC236}">
                    <a16:creationId xmlns:a16="http://schemas.microsoft.com/office/drawing/2014/main" id="{D2CFA72C-62CE-45C5-A175-91BA9AB2B311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3559;p64">
                <a:extLst>
                  <a:ext uri="{FF2B5EF4-FFF2-40B4-BE49-F238E27FC236}">
                    <a16:creationId xmlns:a16="http://schemas.microsoft.com/office/drawing/2014/main" id="{62FA3932-9E46-4581-A70F-A2D64E9B6ED7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3560;p64">
                <a:extLst>
                  <a:ext uri="{FF2B5EF4-FFF2-40B4-BE49-F238E27FC236}">
                    <a16:creationId xmlns:a16="http://schemas.microsoft.com/office/drawing/2014/main" id="{C847FDF8-3CFE-41BD-B947-822EF3DC7ED8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3561;p64">
                <a:extLst>
                  <a:ext uri="{FF2B5EF4-FFF2-40B4-BE49-F238E27FC236}">
                    <a16:creationId xmlns:a16="http://schemas.microsoft.com/office/drawing/2014/main" id="{DC4DA867-B9A4-4AF7-98B5-253123B3FF81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3562;p64">
                <a:extLst>
                  <a:ext uri="{FF2B5EF4-FFF2-40B4-BE49-F238E27FC236}">
                    <a16:creationId xmlns:a16="http://schemas.microsoft.com/office/drawing/2014/main" id="{EE7CC832-C1CE-45FF-B0FD-9FE783F7D0F2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3563;p64">
                <a:extLst>
                  <a:ext uri="{FF2B5EF4-FFF2-40B4-BE49-F238E27FC236}">
                    <a16:creationId xmlns:a16="http://schemas.microsoft.com/office/drawing/2014/main" id="{66FC62AB-088D-48C6-ADD6-DBDAA8998435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3564;p64">
                <a:extLst>
                  <a:ext uri="{FF2B5EF4-FFF2-40B4-BE49-F238E27FC236}">
                    <a16:creationId xmlns:a16="http://schemas.microsoft.com/office/drawing/2014/main" id="{AF67C9D7-0E3B-40D1-BC48-A2581FB2F793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3565;p64">
                <a:extLst>
                  <a:ext uri="{FF2B5EF4-FFF2-40B4-BE49-F238E27FC236}">
                    <a16:creationId xmlns:a16="http://schemas.microsoft.com/office/drawing/2014/main" id="{2A52F8E8-CF4F-48FC-9AC0-6242C9345FDB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3566;p64">
                <a:extLst>
                  <a:ext uri="{FF2B5EF4-FFF2-40B4-BE49-F238E27FC236}">
                    <a16:creationId xmlns:a16="http://schemas.microsoft.com/office/drawing/2014/main" id="{0B0F127F-0081-4A56-9D76-242FEAB589C6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3567;p64">
                <a:extLst>
                  <a:ext uri="{FF2B5EF4-FFF2-40B4-BE49-F238E27FC236}">
                    <a16:creationId xmlns:a16="http://schemas.microsoft.com/office/drawing/2014/main" id="{93E743E7-F261-4FD4-8B5D-D422E1B32EC9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3568;p64">
                <a:extLst>
                  <a:ext uri="{FF2B5EF4-FFF2-40B4-BE49-F238E27FC236}">
                    <a16:creationId xmlns:a16="http://schemas.microsoft.com/office/drawing/2014/main" id="{1E832745-F7A9-4EAE-B37A-3424AEFB70FB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3569;p64">
                <a:extLst>
                  <a:ext uri="{FF2B5EF4-FFF2-40B4-BE49-F238E27FC236}">
                    <a16:creationId xmlns:a16="http://schemas.microsoft.com/office/drawing/2014/main" id="{C914E7F5-4EA7-43B2-8C8C-4A2991D52ED0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3570;p64">
                <a:extLst>
                  <a:ext uri="{FF2B5EF4-FFF2-40B4-BE49-F238E27FC236}">
                    <a16:creationId xmlns:a16="http://schemas.microsoft.com/office/drawing/2014/main" id="{99BEEFDD-9A5E-48F3-A826-36CC10EE0763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3571;p64">
                <a:extLst>
                  <a:ext uri="{FF2B5EF4-FFF2-40B4-BE49-F238E27FC236}">
                    <a16:creationId xmlns:a16="http://schemas.microsoft.com/office/drawing/2014/main" id="{5C90C685-E7FF-41FE-AAFE-C5D68D4087E5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3572;p64">
                <a:extLst>
                  <a:ext uri="{FF2B5EF4-FFF2-40B4-BE49-F238E27FC236}">
                    <a16:creationId xmlns:a16="http://schemas.microsoft.com/office/drawing/2014/main" id="{DB6D69BF-D511-4145-9E28-373D27A469FA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3573;p64">
                <a:extLst>
                  <a:ext uri="{FF2B5EF4-FFF2-40B4-BE49-F238E27FC236}">
                    <a16:creationId xmlns:a16="http://schemas.microsoft.com/office/drawing/2014/main" id="{2E724AF8-48B4-4ECA-B065-01041B71C248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3574;p64">
                <a:extLst>
                  <a:ext uri="{FF2B5EF4-FFF2-40B4-BE49-F238E27FC236}">
                    <a16:creationId xmlns:a16="http://schemas.microsoft.com/office/drawing/2014/main" id="{9663F295-3943-460C-83A2-41F42BF890F7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3575;p64">
                <a:extLst>
                  <a:ext uri="{FF2B5EF4-FFF2-40B4-BE49-F238E27FC236}">
                    <a16:creationId xmlns:a16="http://schemas.microsoft.com/office/drawing/2014/main" id="{EC923EE1-FB50-4CEE-9F43-17DA81323539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3576;p64">
                <a:extLst>
                  <a:ext uri="{FF2B5EF4-FFF2-40B4-BE49-F238E27FC236}">
                    <a16:creationId xmlns:a16="http://schemas.microsoft.com/office/drawing/2014/main" id="{E320F8BE-C4D5-4796-9ABA-68FDEC67EE2F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3577;p64">
                <a:extLst>
                  <a:ext uri="{FF2B5EF4-FFF2-40B4-BE49-F238E27FC236}">
                    <a16:creationId xmlns:a16="http://schemas.microsoft.com/office/drawing/2014/main" id="{9808F0D7-F6A4-4BA0-A415-0925580EEBF6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3578;p64">
                <a:extLst>
                  <a:ext uri="{FF2B5EF4-FFF2-40B4-BE49-F238E27FC236}">
                    <a16:creationId xmlns:a16="http://schemas.microsoft.com/office/drawing/2014/main" id="{687CD580-961E-4B03-8E9F-188E6035AE1D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3579;p64">
                <a:extLst>
                  <a:ext uri="{FF2B5EF4-FFF2-40B4-BE49-F238E27FC236}">
                    <a16:creationId xmlns:a16="http://schemas.microsoft.com/office/drawing/2014/main" id="{C043679D-38E6-47B9-A3E5-43902431DA53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3580;p64">
                <a:extLst>
                  <a:ext uri="{FF2B5EF4-FFF2-40B4-BE49-F238E27FC236}">
                    <a16:creationId xmlns:a16="http://schemas.microsoft.com/office/drawing/2014/main" id="{40D43163-0960-42AA-90DA-51F9476837D5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3581;p64">
                <a:extLst>
                  <a:ext uri="{FF2B5EF4-FFF2-40B4-BE49-F238E27FC236}">
                    <a16:creationId xmlns:a16="http://schemas.microsoft.com/office/drawing/2014/main" id="{987035A8-A1C2-4EE2-B1EA-06CF7D8CB93A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3582;p64">
                <a:extLst>
                  <a:ext uri="{FF2B5EF4-FFF2-40B4-BE49-F238E27FC236}">
                    <a16:creationId xmlns:a16="http://schemas.microsoft.com/office/drawing/2014/main" id="{A3EAC1DF-3B2B-4559-A732-C7B57584ADA7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3583;p64">
                <a:extLst>
                  <a:ext uri="{FF2B5EF4-FFF2-40B4-BE49-F238E27FC236}">
                    <a16:creationId xmlns:a16="http://schemas.microsoft.com/office/drawing/2014/main" id="{F3F76EBD-7359-4D2F-9C3A-69C9804E50AF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3584;p64">
                <a:extLst>
                  <a:ext uri="{FF2B5EF4-FFF2-40B4-BE49-F238E27FC236}">
                    <a16:creationId xmlns:a16="http://schemas.microsoft.com/office/drawing/2014/main" id="{BF38C108-4C8F-42B2-820B-CC551D3F7690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3585;p64">
                <a:extLst>
                  <a:ext uri="{FF2B5EF4-FFF2-40B4-BE49-F238E27FC236}">
                    <a16:creationId xmlns:a16="http://schemas.microsoft.com/office/drawing/2014/main" id="{C8D7D933-1A4A-4589-9614-EE19FD09D36B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3586;p64">
                <a:extLst>
                  <a:ext uri="{FF2B5EF4-FFF2-40B4-BE49-F238E27FC236}">
                    <a16:creationId xmlns:a16="http://schemas.microsoft.com/office/drawing/2014/main" id="{8C9623B7-8337-4BA8-B33E-2393E52224C7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3587;p64">
                <a:extLst>
                  <a:ext uri="{FF2B5EF4-FFF2-40B4-BE49-F238E27FC236}">
                    <a16:creationId xmlns:a16="http://schemas.microsoft.com/office/drawing/2014/main" id="{393503F3-ECA9-496E-9FC6-4995196E8848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3588;p64">
                <a:extLst>
                  <a:ext uri="{FF2B5EF4-FFF2-40B4-BE49-F238E27FC236}">
                    <a16:creationId xmlns:a16="http://schemas.microsoft.com/office/drawing/2014/main" id="{44BCA638-7E4F-4A4C-AFA3-EB3431A5A818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3589;p64">
                <a:extLst>
                  <a:ext uri="{FF2B5EF4-FFF2-40B4-BE49-F238E27FC236}">
                    <a16:creationId xmlns:a16="http://schemas.microsoft.com/office/drawing/2014/main" id="{AD2777F4-F36E-48FD-A319-A2C856A9876F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3590;p64">
                <a:extLst>
                  <a:ext uri="{FF2B5EF4-FFF2-40B4-BE49-F238E27FC236}">
                    <a16:creationId xmlns:a16="http://schemas.microsoft.com/office/drawing/2014/main" id="{C28B5E50-3B32-4DA0-BFB7-9DE299978BC5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3591;p64">
                <a:extLst>
                  <a:ext uri="{FF2B5EF4-FFF2-40B4-BE49-F238E27FC236}">
                    <a16:creationId xmlns:a16="http://schemas.microsoft.com/office/drawing/2014/main" id="{0B475EB4-35DB-47FE-997F-473A27932437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3592;p64">
                <a:extLst>
                  <a:ext uri="{FF2B5EF4-FFF2-40B4-BE49-F238E27FC236}">
                    <a16:creationId xmlns:a16="http://schemas.microsoft.com/office/drawing/2014/main" id="{D5074229-D27C-41AB-8BDF-5D7156DC1639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3593;p64">
                <a:extLst>
                  <a:ext uri="{FF2B5EF4-FFF2-40B4-BE49-F238E27FC236}">
                    <a16:creationId xmlns:a16="http://schemas.microsoft.com/office/drawing/2014/main" id="{0A46FA56-78C8-4895-86F0-6B5092BB1007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3594;p64">
                <a:extLst>
                  <a:ext uri="{FF2B5EF4-FFF2-40B4-BE49-F238E27FC236}">
                    <a16:creationId xmlns:a16="http://schemas.microsoft.com/office/drawing/2014/main" id="{8EE3CDCF-595A-4CA2-A50B-412747438A90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3595;p64">
                <a:extLst>
                  <a:ext uri="{FF2B5EF4-FFF2-40B4-BE49-F238E27FC236}">
                    <a16:creationId xmlns:a16="http://schemas.microsoft.com/office/drawing/2014/main" id="{A19F4AB0-74D4-4A86-A4A8-A13878B97C4D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3596;p64">
                <a:extLst>
                  <a:ext uri="{FF2B5EF4-FFF2-40B4-BE49-F238E27FC236}">
                    <a16:creationId xmlns:a16="http://schemas.microsoft.com/office/drawing/2014/main" id="{B08E2621-8AF6-4E72-9B68-F42B46E0BB55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3597;p64">
                <a:extLst>
                  <a:ext uri="{FF2B5EF4-FFF2-40B4-BE49-F238E27FC236}">
                    <a16:creationId xmlns:a16="http://schemas.microsoft.com/office/drawing/2014/main" id="{C0DD2EDB-2944-4330-B025-08A22BE682D4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3598;p64">
                <a:extLst>
                  <a:ext uri="{FF2B5EF4-FFF2-40B4-BE49-F238E27FC236}">
                    <a16:creationId xmlns:a16="http://schemas.microsoft.com/office/drawing/2014/main" id="{4CF2260C-7ECF-48D3-933D-96B2AD9B6C8B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3599;p64">
                <a:extLst>
                  <a:ext uri="{FF2B5EF4-FFF2-40B4-BE49-F238E27FC236}">
                    <a16:creationId xmlns:a16="http://schemas.microsoft.com/office/drawing/2014/main" id="{313DBFFF-1DB8-4EE5-AD4A-772E330F3E28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3600;p64">
                <a:extLst>
                  <a:ext uri="{FF2B5EF4-FFF2-40B4-BE49-F238E27FC236}">
                    <a16:creationId xmlns:a16="http://schemas.microsoft.com/office/drawing/2014/main" id="{B47C316B-D365-4C6C-93F1-12EABE4BF3FD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3601;p64">
                <a:extLst>
                  <a:ext uri="{FF2B5EF4-FFF2-40B4-BE49-F238E27FC236}">
                    <a16:creationId xmlns:a16="http://schemas.microsoft.com/office/drawing/2014/main" id="{494FB47E-288C-4B25-99B4-B36D2056E48E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3602;p64">
                <a:extLst>
                  <a:ext uri="{FF2B5EF4-FFF2-40B4-BE49-F238E27FC236}">
                    <a16:creationId xmlns:a16="http://schemas.microsoft.com/office/drawing/2014/main" id="{D8612849-0D6D-4644-84D4-366BC1B1BDDA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3603;p64">
                <a:extLst>
                  <a:ext uri="{FF2B5EF4-FFF2-40B4-BE49-F238E27FC236}">
                    <a16:creationId xmlns:a16="http://schemas.microsoft.com/office/drawing/2014/main" id="{3C047243-CCAA-42A7-9E79-4818B3514C22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3604;p64">
                <a:extLst>
                  <a:ext uri="{FF2B5EF4-FFF2-40B4-BE49-F238E27FC236}">
                    <a16:creationId xmlns:a16="http://schemas.microsoft.com/office/drawing/2014/main" id="{26A74ABB-FB77-4719-A19B-6D4B221EDAFF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3605;p64">
                <a:extLst>
                  <a:ext uri="{FF2B5EF4-FFF2-40B4-BE49-F238E27FC236}">
                    <a16:creationId xmlns:a16="http://schemas.microsoft.com/office/drawing/2014/main" id="{5FA0949A-EE2D-49EA-A1F6-4813EFD8F3A2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3606;p64">
                <a:extLst>
                  <a:ext uri="{FF2B5EF4-FFF2-40B4-BE49-F238E27FC236}">
                    <a16:creationId xmlns:a16="http://schemas.microsoft.com/office/drawing/2014/main" id="{94E2C989-3926-4187-B4EB-5E56F04E1468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3607;p64">
                <a:extLst>
                  <a:ext uri="{FF2B5EF4-FFF2-40B4-BE49-F238E27FC236}">
                    <a16:creationId xmlns:a16="http://schemas.microsoft.com/office/drawing/2014/main" id="{1B08242B-D734-4986-B64B-1D21494A973B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3608;p64">
                <a:extLst>
                  <a:ext uri="{FF2B5EF4-FFF2-40B4-BE49-F238E27FC236}">
                    <a16:creationId xmlns:a16="http://schemas.microsoft.com/office/drawing/2014/main" id="{D7FA38D3-F4F7-4DB2-924D-C278C1153FF3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3609;p64">
                <a:extLst>
                  <a:ext uri="{FF2B5EF4-FFF2-40B4-BE49-F238E27FC236}">
                    <a16:creationId xmlns:a16="http://schemas.microsoft.com/office/drawing/2014/main" id="{CA631991-3B7D-4973-80EB-A70D3B606A68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3610;p64">
                <a:extLst>
                  <a:ext uri="{FF2B5EF4-FFF2-40B4-BE49-F238E27FC236}">
                    <a16:creationId xmlns:a16="http://schemas.microsoft.com/office/drawing/2014/main" id="{02F75BBA-9B72-4E8A-8383-E3222C2D5727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3611;p64">
                <a:extLst>
                  <a:ext uri="{FF2B5EF4-FFF2-40B4-BE49-F238E27FC236}">
                    <a16:creationId xmlns:a16="http://schemas.microsoft.com/office/drawing/2014/main" id="{E17150E6-B934-4567-B1A0-59376B6B876C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3612;p64">
                <a:extLst>
                  <a:ext uri="{FF2B5EF4-FFF2-40B4-BE49-F238E27FC236}">
                    <a16:creationId xmlns:a16="http://schemas.microsoft.com/office/drawing/2014/main" id="{8BD1EA2C-8BA5-4117-BD67-4CFB605D4B5F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3613;p64">
                <a:extLst>
                  <a:ext uri="{FF2B5EF4-FFF2-40B4-BE49-F238E27FC236}">
                    <a16:creationId xmlns:a16="http://schemas.microsoft.com/office/drawing/2014/main" id="{D27F41FA-9BEF-4C51-8938-3E609386CEFF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3614;p64">
                <a:extLst>
                  <a:ext uri="{FF2B5EF4-FFF2-40B4-BE49-F238E27FC236}">
                    <a16:creationId xmlns:a16="http://schemas.microsoft.com/office/drawing/2014/main" id="{8DCB3E1A-0C30-4757-B60D-C71FCE062198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3615;p64">
                <a:extLst>
                  <a:ext uri="{FF2B5EF4-FFF2-40B4-BE49-F238E27FC236}">
                    <a16:creationId xmlns:a16="http://schemas.microsoft.com/office/drawing/2014/main" id="{83ED8C34-CCFF-4EDB-B3B0-662B3CAC5284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3616;p64">
                <a:extLst>
                  <a:ext uri="{FF2B5EF4-FFF2-40B4-BE49-F238E27FC236}">
                    <a16:creationId xmlns:a16="http://schemas.microsoft.com/office/drawing/2014/main" id="{6450CDDD-B1B8-42A7-8115-2A8AE305FBDB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3617;p64">
                <a:extLst>
                  <a:ext uri="{FF2B5EF4-FFF2-40B4-BE49-F238E27FC236}">
                    <a16:creationId xmlns:a16="http://schemas.microsoft.com/office/drawing/2014/main" id="{4D8B94D2-ABF5-41CE-AFD5-54CE6B9B4452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3618;p64">
                <a:extLst>
                  <a:ext uri="{FF2B5EF4-FFF2-40B4-BE49-F238E27FC236}">
                    <a16:creationId xmlns:a16="http://schemas.microsoft.com/office/drawing/2014/main" id="{8BFB27EB-1C9C-46C8-B528-1450835F3A18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3619;p64">
                <a:extLst>
                  <a:ext uri="{FF2B5EF4-FFF2-40B4-BE49-F238E27FC236}">
                    <a16:creationId xmlns:a16="http://schemas.microsoft.com/office/drawing/2014/main" id="{7DABA926-6EEA-4816-818D-D764FB6DD38A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3620;p64">
                <a:extLst>
                  <a:ext uri="{FF2B5EF4-FFF2-40B4-BE49-F238E27FC236}">
                    <a16:creationId xmlns:a16="http://schemas.microsoft.com/office/drawing/2014/main" id="{BE70E547-C229-437E-9173-17B7C1EAEFE8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3621;p64">
                <a:extLst>
                  <a:ext uri="{FF2B5EF4-FFF2-40B4-BE49-F238E27FC236}">
                    <a16:creationId xmlns:a16="http://schemas.microsoft.com/office/drawing/2014/main" id="{28999C69-D383-448B-BC26-60DAFE5BA9CC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3622;p64">
                <a:extLst>
                  <a:ext uri="{FF2B5EF4-FFF2-40B4-BE49-F238E27FC236}">
                    <a16:creationId xmlns:a16="http://schemas.microsoft.com/office/drawing/2014/main" id="{4ED8DC7C-D7E3-49F5-A166-0B16470ED672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3623;p64">
                <a:extLst>
                  <a:ext uri="{FF2B5EF4-FFF2-40B4-BE49-F238E27FC236}">
                    <a16:creationId xmlns:a16="http://schemas.microsoft.com/office/drawing/2014/main" id="{3BEBD97B-934D-42DB-B030-A622259B9257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3624;p64">
                <a:extLst>
                  <a:ext uri="{FF2B5EF4-FFF2-40B4-BE49-F238E27FC236}">
                    <a16:creationId xmlns:a16="http://schemas.microsoft.com/office/drawing/2014/main" id="{E652017F-D87C-400E-9EC9-D46BE6A5AB54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3625;p64">
                <a:extLst>
                  <a:ext uri="{FF2B5EF4-FFF2-40B4-BE49-F238E27FC236}">
                    <a16:creationId xmlns:a16="http://schemas.microsoft.com/office/drawing/2014/main" id="{C8D71358-137F-47C1-A28F-BC6D389BB9D6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3626;p64">
                <a:extLst>
                  <a:ext uri="{FF2B5EF4-FFF2-40B4-BE49-F238E27FC236}">
                    <a16:creationId xmlns:a16="http://schemas.microsoft.com/office/drawing/2014/main" id="{226DEA73-B72F-41C2-B5BE-2C6C07FD68C9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3627;p64">
                <a:extLst>
                  <a:ext uri="{FF2B5EF4-FFF2-40B4-BE49-F238E27FC236}">
                    <a16:creationId xmlns:a16="http://schemas.microsoft.com/office/drawing/2014/main" id="{44BFE497-F4D1-4ED8-B114-37B43893ACBA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3628;p64">
                <a:extLst>
                  <a:ext uri="{FF2B5EF4-FFF2-40B4-BE49-F238E27FC236}">
                    <a16:creationId xmlns:a16="http://schemas.microsoft.com/office/drawing/2014/main" id="{40E4748F-9643-4CE3-8A34-E8251A86A292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3629;p64">
                <a:extLst>
                  <a:ext uri="{FF2B5EF4-FFF2-40B4-BE49-F238E27FC236}">
                    <a16:creationId xmlns:a16="http://schemas.microsoft.com/office/drawing/2014/main" id="{10B218A4-5DC5-499C-8AE5-4A1C236090E8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3630;p64">
                <a:extLst>
                  <a:ext uri="{FF2B5EF4-FFF2-40B4-BE49-F238E27FC236}">
                    <a16:creationId xmlns:a16="http://schemas.microsoft.com/office/drawing/2014/main" id="{BCD3C3BA-2577-4C1E-A49A-B84296B74072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3631;p64">
                <a:extLst>
                  <a:ext uri="{FF2B5EF4-FFF2-40B4-BE49-F238E27FC236}">
                    <a16:creationId xmlns:a16="http://schemas.microsoft.com/office/drawing/2014/main" id="{44EBEC23-B676-429D-96FF-C7A7BD19827E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3632;p64">
                <a:extLst>
                  <a:ext uri="{FF2B5EF4-FFF2-40B4-BE49-F238E27FC236}">
                    <a16:creationId xmlns:a16="http://schemas.microsoft.com/office/drawing/2014/main" id="{C5C027AD-BE0F-4383-B2E3-D1717F3F00A8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3633;p64">
                <a:extLst>
                  <a:ext uri="{FF2B5EF4-FFF2-40B4-BE49-F238E27FC236}">
                    <a16:creationId xmlns:a16="http://schemas.microsoft.com/office/drawing/2014/main" id="{6D536B1B-5E48-4E64-9200-956CB752CD1B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3634;p64">
                <a:extLst>
                  <a:ext uri="{FF2B5EF4-FFF2-40B4-BE49-F238E27FC236}">
                    <a16:creationId xmlns:a16="http://schemas.microsoft.com/office/drawing/2014/main" id="{FD1D0E05-410A-461D-828D-128B7079A6D2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3635;p64">
                <a:extLst>
                  <a:ext uri="{FF2B5EF4-FFF2-40B4-BE49-F238E27FC236}">
                    <a16:creationId xmlns:a16="http://schemas.microsoft.com/office/drawing/2014/main" id="{2858AC42-306D-4856-B1D9-D0472E7D99D1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3636;p64">
                <a:extLst>
                  <a:ext uri="{FF2B5EF4-FFF2-40B4-BE49-F238E27FC236}">
                    <a16:creationId xmlns:a16="http://schemas.microsoft.com/office/drawing/2014/main" id="{B3EC9A65-72FE-4570-A397-95E98D7E45AF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3637;p64">
                <a:extLst>
                  <a:ext uri="{FF2B5EF4-FFF2-40B4-BE49-F238E27FC236}">
                    <a16:creationId xmlns:a16="http://schemas.microsoft.com/office/drawing/2014/main" id="{81720CC5-A3C8-4EA3-BDA7-DDA53DE7935B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3638;p64">
                <a:extLst>
                  <a:ext uri="{FF2B5EF4-FFF2-40B4-BE49-F238E27FC236}">
                    <a16:creationId xmlns:a16="http://schemas.microsoft.com/office/drawing/2014/main" id="{AA255B7E-2843-4A75-8E7C-CE4715CD409D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3639;p64">
                <a:extLst>
                  <a:ext uri="{FF2B5EF4-FFF2-40B4-BE49-F238E27FC236}">
                    <a16:creationId xmlns:a16="http://schemas.microsoft.com/office/drawing/2014/main" id="{225F9626-E6A5-48D3-AA2F-0DF5F697AADB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3640;p64">
                <a:extLst>
                  <a:ext uri="{FF2B5EF4-FFF2-40B4-BE49-F238E27FC236}">
                    <a16:creationId xmlns:a16="http://schemas.microsoft.com/office/drawing/2014/main" id="{090B40EF-9D6B-40F2-8664-1169C2626943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3641;p64">
                <a:extLst>
                  <a:ext uri="{FF2B5EF4-FFF2-40B4-BE49-F238E27FC236}">
                    <a16:creationId xmlns:a16="http://schemas.microsoft.com/office/drawing/2014/main" id="{BACF6860-EE73-4E2A-B633-8A7BC9818494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3642;p64">
                <a:extLst>
                  <a:ext uri="{FF2B5EF4-FFF2-40B4-BE49-F238E27FC236}">
                    <a16:creationId xmlns:a16="http://schemas.microsoft.com/office/drawing/2014/main" id="{F7D4E5A1-3D71-4918-9686-4918F2151F76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3643;p64">
                <a:extLst>
                  <a:ext uri="{FF2B5EF4-FFF2-40B4-BE49-F238E27FC236}">
                    <a16:creationId xmlns:a16="http://schemas.microsoft.com/office/drawing/2014/main" id="{9F7EBD72-4399-4B90-9D3C-5E6617F5536F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3644;p64">
                <a:extLst>
                  <a:ext uri="{FF2B5EF4-FFF2-40B4-BE49-F238E27FC236}">
                    <a16:creationId xmlns:a16="http://schemas.microsoft.com/office/drawing/2014/main" id="{97A7A247-DE5A-418C-99EE-AF6D6E965B17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3645;p64">
                <a:extLst>
                  <a:ext uri="{FF2B5EF4-FFF2-40B4-BE49-F238E27FC236}">
                    <a16:creationId xmlns:a16="http://schemas.microsoft.com/office/drawing/2014/main" id="{1DB85983-7C73-4695-B09D-B2A129874636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3646;p64">
                <a:extLst>
                  <a:ext uri="{FF2B5EF4-FFF2-40B4-BE49-F238E27FC236}">
                    <a16:creationId xmlns:a16="http://schemas.microsoft.com/office/drawing/2014/main" id="{4448720A-49CF-4B15-8934-B6EEE347826B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3647;p64">
                <a:extLst>
                  <a:ext uri="{FF2B5EF4-FFF2-40B4-BE49-F238E27FC236}">
                    <a16:creationId xmlns:a16="http://schemas.microsoft.com/office/drawing/2014/main" id="{F5974CA7-2CAC-4AA4-9D03-825F1B9383C9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3648;p64">
                <a:extLst>
                  <a:ext uri="{FF2B5EF4-FFF2-40B4-BE49-F238E27FC236}">
                    <a16:creationId xmlns:a16="http://schemas.microsoft.com/office/drawing/2014/main" id="{5C711159-D358-4EB1-B20D-9BF5D8F7103F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3649;p64">
                <a:extLst>
                  <a:ext uri="{FF2B5EF4-FFF2-40B4-BE49-F238E27FC236}">
                    <a16:creationId xmlns:a16="http://schemas.microsoft.com/office/drawing/2014/main" id="{0FFD21C9-EA8D-471C-8D55-90C04DA6C069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3650;p64">
                <a:extLst>
                  <a:ext uri="{FF2B5EF4-FFF2-40B4-BE49-F238E27FC236}">
                    <a16:creationId xmlns:a16="http://schemas.microsoft.com/office/drawing/2014/main" id="{4DFC4519-5C6C-431E-89F7-4D1EF4C72C4F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3651;p64">
                <a:extLst>
                  <a:ext uri="{FF2B5EF4-FFF2-40B4-BE49-F238E27FC236}">
                    <a16:creationId xmlns:a16="http://schemas.microsoft.com/office/drawing/2014/main" id="{03D4AC85-35B3-46C2-A9EA-126A574FAB73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3652;p64">
                <a:extLst>
                  <a:ext uri="{FF2B5EF4-FFF2-40B4-BE49-F238E27FC236}">
                    <a16:creationId xmlns:a16="http://schemas.microsoft.com/office/drawing/2014/main" id="{27B44F04-D9E8-49DE-88E3-E56EF9E014FF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3653;p64">
                <a:extLst>
                  <a:ext uri="{FF2B5EF4-FFF2-40B4-BE49-F238E27FC236}">
                    <a16:creationId xmlns:a16="http://schemas.microsoft.com/office/drawing/2014/main" id="{88F2E965-D069-4583-8D1A-F922CBB2DC2F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3654;p64">
                <a:extLst>
                  <a:ext uri="{FF2B5EF4-FFF2-40B4-BE49-F238E27FC236}">
                    <a16:creationId xmlns:a16="http://schemas.microsoft.com/office/drawing/2014/main" id="{7357E247-6C95-4215-911E-186FAFF99397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3655;p64">
                <a:extLst>
                  <a:ext uri="{FF2B5EF4-FFF2-40B4-BE49-F238E27FC236}">
                    <a16:creationId xmlns:a16="http://schemas.microsoft.com/office/drawing/2014/main" id="{3B46C7C6-9CF0-4A2D-9275-04F94E9DC73D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3656;p64">
                <a:extLst>
                  <a:ext uri="{FF2B5EF4-FFF2-40B4-BE49-F238E27FC236}">
                    <a16:creationId xmlns:a16="http://schemas.microsoft.com/office/drawing/2014/main" id="{3E130C3A-05C6-4032-846A-A874FCEA9C64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3657;p64">
                <a:extLst>
                  <a:ext uri="{FF2B5EF4-FFF2-40B4-BE49-F238E27FC236}">
                    <a16:creationId xmlns:a16="http://schemas.microsoft.com/office/drawing/2014/main" id="{7C9D19EC-C0F1-48DB-9F2C-AAECDEC0E364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3658;p64">
                <a:extLst>
                  <a:ext uri="{FF2B5EF4-FFF2-40B4-BE49-F238E27FC236}">
                    <a16:creationId xmlns:a16="http://schemas.microsoft.com/office/drawing/2014/main" id="{4A060D9D-FDA0-4128-81F1-D529A03798D7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3659;p64">
                <a:extLst>
                  <a:ext uri="{FF2B5EF4-FFF2-40B4-BE49-F238E27FC236}">
                    <a16:creationId xmlns:a16="http://schemas.microsoft.com/office/drawing/2014/main" id="{E81967A0-7B5E-4EA5-84A8-DCF8F2874BBD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3660;p64">
                <a:extLst>
                  <a:ext uri="{FF2B5EF4-FFF2-40B4-BE49-F238E27FC236}">
                    <a16:creationId xmlns:a16="http://schemas.microsoft.com/office/drawing/2014/main" id="{BB7F8198-7E66-4566-9126-43F3ECB282B4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3661;p64">
                <a:extLst>
                  <a:ext uri="{FF2B5EF4-FFF2-40B4-BE49-F238E27FC236}">
                    <a16:creationId xmlns:a16="http://schemas.microsoft.com/office/drawing/2014/main" id="{3DE40BE9-8605-4B77-BCC6-5635821941AE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3662;p64">
                <a:extLst>
                  <a:ext uri="{FF2B5EF4-FFF2-40B4-BE49-F238E27FC236}">
                    <a16:creationId xmlns:a16="http://schemas.microsoft.com/office/drawing/2014/main" id="{78FEE816-9E2B-40C8-BE71-466F13E3FF9D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3663;p64">
                <a:extLst>
                  <a:ext uri="{FF2B5EF4-FFF2-40B4-BE49-F238E27FC236}">
                    <a16:creationId xmlns:a16="http://schemas.microsoft.com/office/drawing/2014/main" id="{FE529284-E8A1-4229-BA0B-457160C5B928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3664;p64">
                <a:extLst>
                  <a:ext uri="{FF2B5EF4-FFF2-40B4-BE49-F238E27FC236}">
                    <a16:creationId xmlns:a16="http://schemas.microsoft.com/office/drawing/2014/main" id="{F98FB9A6-71DA-4270-A178-53CF45BB71EE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3665;p64">
                <a:extLst>
                  <a:ext uri="{FF2B5EF4-FFF2-40B4-BE49-F238E27FC236}">
                    <a16:creationId xmlns:a16="http://schemas.microsoft.com/office/drawing/2014/main" id="{EC65C88E-66EA-4943-A9B0-2CFCEE791B34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3666;p64">
                <a:extLst>
                  <a:ext uri="{FF2B5EF4-FFF2-40B4-BE49-F238E27FC236}">
                    <a16:creationId xmlns:a16="http://schemas.microsoft.com/office/drawing/2014/main" id="{41A089B2-FD63-4D92-B801-130C142DB0B1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3667;p64">
                <a:extLst>
                  <a:ext uri="{FF2B5EF4-FFF2-40B4-BE49-F238E27FC236}">
                    <a16:creationId xmlns:a16="http://schemas.microsoft.com/office/drawing/2014/main" id="{D437E016-CE4C-4104-945C-04446BD050C1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3668;p64">
                <a:extLst>
                  <a:ext uri="{FF2B5EF4-FFF2-40B4-BE49-F238E27FC236}">
                    <a16:creationId xmlns:a16="http://schemas.microsoft.com/office/drawing/2014/main" id="{814337DB-90FF-4B2C-A13A-E6AECC79B9E0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3669;p64">
                <a:extLst>
                  <a:ext uri="{FF2B5EF4-FFF2-40B4-BE49-F238E27FC236}">
                    <a16:creationId xmlns:a16="http://schemas.microsoft.com/office/drawing/2014/main" id="{D07354D4-AF38-40EA-ACFB-447AC791F7F8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3670;p64">
                <a:extLst>
                  <a:ext uri="{FF2B5EF4-FFF2-40B4-BE49-F238E27FC236}">
                    <a16:creationId xmlns:a16="http://schemas.microsoft.com/office/drawing/2014/main" id="{5F8BE34F-177A-4B7F-B3C7-DDD2A6FA0A0B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3671;p64">
                <a:extLst>
                  <a:ext uri="{FF2B5EF4-FFF2-40B4-BE49-F238E27FC236}">
                    <a16:creationId xmlns:a16="http://schemas.microsoft.com/office/drawing/2014/main" id="{64163722-AE3F-47CE-B010-BDA3F06D35B2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3672;p64">
                <a:extLst>
                  <a:ext uri="{FF2B5EF4-FFF2-40B4-BE49-F238E27FC236}">
                    <a16:creationId xmlns:a16="http://schemas.microsoft.com/office/drawing/2014/main" id="{D7581768-CCC4-497B-AF4C-FE0B6A7EB16D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3673;p64">
                <a:extLst>
                  <a:ext uri="{FF2B5EF4-FFF2-40B4-BE49-F238E27FC236}">
                    <a16:creationId xmlns:a16="http://schemas.microsoft.com/office/drawing/2014/main" id="{2F548DB5-EFA7-451D-8535-7BB89F343194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3674;p64">
                <a:extLst>
                  <a:ext uri="{FF2B5EF4-FFF2-40B4-BE49-F238E27FC236}">
                    <a16:creationId xmlns:a16="http://schemas.microsoft.com/office/drawing/2014/main" id="{6222DFC9-CC46-44EE-BD32-1927F90E5FB8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3675;p64">
                <a:extLst>
                  <a:ext uri="{FF2B5EF4-FFF2-40B4-BE49-F238E27FC236}">
                    <a16:creationId xmlns:a16="http://schemas.microsoft.com/office/drawing/2014/main" id="{D2888DE0-96EC-42C5-AEEB-45AC82BC811B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3676;p64">
                <a:extLst>
                  <a:ext uri="{FF2B5EF4-FFF2-40B4-BE49-F238E27FC236}">
                    <a16:creationId xmlns:a16="http://schemas.microsoft.com/office/drawing/2014/main" id="{D0F28EA4-FD71-4A8F-B8BA-DEF61AF55E02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3677;p64">
                <a:extLst>
                  <a:ext uri="{FF2B5EF4-FFF2-40B4-BE49-F238E27FC236}">
                    <a16:creationId xmlns:a16="http://schemas.microsoft.com/office/drawing/2014/main" id="{A37C022B-1126-4B02-BB5E-EE5A5E23E435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3678;p64">
                <a:extLst>
                  <a:ext uri="{FF2B5EF4-FFF2-40B4-BE49-F238E27FC236}">
                    <a16:creationId xmlns:a16="http://schemas.microsoft.com/office/drawing/2014/main" id="{F93A578C-0FDC-4BED-A292-DDF7A86F19B4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3679;p64">
                <a:extLst>
                  <a:ext uri="{FF2B5EF4-FFF2-40B4-BE49-F238E27FC236}">
                    <a16:creationId xmlns:a16="http://schemas.microsoft.com/office/drawing/2014/main" id="{F6CE180C-D076-4D31-A4A7-A2D1A37E1710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3680;p64">
                <a:extLst>
                  <a:ext uri="{FF2B5EF4-FFF2-40B4-BE49-F238E27FC236}">
                    <a16:creationId xmlns:a16="http://schemas.microsoft.com/office/drawing/2014/main" id="{55649552-F57A-499E-95BF-4D3D57B4D4DA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3681;p64">
                <a:extLst>
                  <a:ext uri="{FF2B5EF4-FFF2-40B4-BE49-F238E27FC236}">
                    <a16:creationId xmlns:a16="http://schemas.microsoft.com/office/drawing/2014/main" id="{22D72008-573E-46C2-ADC8-331A40C493CD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3682;p64">
                <a:extLst>
                  <a:ext uri="{FF2B5EF4-FFF2-40B4-BE49-F238E27FC236}">
                    <a16:creationId xmlns:a16="http://schemas.microsoft.com/office/drawing/2014/main" id="{A1C0C1BC-CCF9-4F5B-B12A-AC2E88C4C4EB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6" name="Google Shape;3683;p64">
              <a:extLst>
                <a:ext uri="{FF2B5EF4-FFF2-40B4-BE49-F238E27FC236}">
                  <a16:creationId xmlns:a16="http://schemas.microsoft.com/office/drawing/2014/main" id="{69565068-205D-4E5C-95E0-C43811AD014A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7" name="Google Shape;3684;p64">
              <a:extLst>
                <a:ext uri="{FF2B5EF4-FFF2-40B4-BE49-F238E27FC236}">
                  <a16:creationId xmlns:a16="http://schemas.microsoft.com/office/drawing/2014/main" id="{2416BAE6-E06C-4AC4-9B12-A51C2342B33E}"/>
                </a:ext>
              </a:extLst>
            </p:cNvPr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  <a:grpFill/>
          </p:grpSpPr>
          <p:sp>
            <p:nvSpPr>
              <p:cNvPr id="928" name="Google Shape;3685;p64">
                <a:extLst>
                  <a:ext uri="{FF2B5EF4-FFF2-40B4-BE49-F238E27FC236}">
                    <a16:creationId xmlns:a16="http://schemas.microsoft.com/office/drawing/2014/main" id="{98D0C86F-E619-4534-A694-8F57F5B0F3F7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686;p64">
                <a:extLst>
                  <a:ext uri="{FF2B5EF4-FFF2-40B4-BE49-F238E27FC236}">
                    <a16:creationId xmlns:a16="http://schemas.microsoft.com/office/drawing/2014/main" id="{8385BB6A-C706-4DC6-89CB-05CEF72D2C31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687;p64">
                <a:extLst>
                  <a:ext uri="{FF2B5EF4-FFF2-40B4-BE49-F238E27FC236}">
                    <a16:creationId xmlns:a16="http://schemas.microsoft.com/office/drawing/2014/main" id="{272A6745-01EC-4CCC-97BA-F6D4F0889EE6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688;p64">
                <a:extLst>
                  <a:ext uri="{FF2B5EF4-FFF2-40B4-BE49-F238E27FC236}">
                    <a16:creationId xmlns:a16="http://schemas.microsoft.com/office/drawing/2014/main" id="{FE6FC8F4-205C-4682-A4B5-E7914D57AF3D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689;p64">
                <a:extLst>
                  <a:ext uri="{FF2B5EF4-FFF2-40B4-BE49-F238E27FC236}">
                    <a16:creationId xmlns:a16="http://schemas.microsoft.com/office/drawing/2014/main" id="{10C7A9B2-3231-473D-B8BA-C3A23E407F1B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690;p64">
                <a:extLst>
                  <a:ext uri="{FF2B5EF4-FFF2-40B4-BE49-F238E27FC236}">
                    <a16:creationId xmlns:a16="http://schemas.microsoft.com/office/drawing/2014/main" id="{59350941-B5AF-415C-A82E-86DA8AE07653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691;p64">
                <a:extLst>
                  <a:ext uri="{FF2B5EF4-FFF2-40B4-BE49-F238E27FC236}">
                    <a16:creationId xmlns:a16="http://schemas.microsoft.com/office/drawing/2014/main" id="{114A4C11-6FE5-4FDD-B688-40BDBDFF9C8C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692;p64">
                <a:extLst>
                  <a:ext uri="{FF2B5EF4-FFF2-40B4-BE49-F238E27FC236}">
                    <a16:creationId xmlns:a16="http://schemas.microsoft.com/office/drawing/2014/main" id="{3A49BDB9-659C-4C76-ABA6-E2BBB34202AA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693;p64">
                <a:extLst>
                  <a:ext uri="{FF2B5EF4-FFF2-40B4-BE49-F238E27FC236}">
                    <a16:creationId xmlns:a16="http://schemas.microsoft.com/office/drawing/2014/main" id="{CB532212-1743-47D8-A39D-D11CFF21E55D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3694;p64">
                <a:extLst>
                  <a:ext uri="{FF2B5EF4-FFF2-40B4-BE49-F238E27FC236}">
                    <a16:creationId xmlns:a16="http://schemas.microsoft.com/office/drawing/2014/main" id="{DF054E0F-D3C9-4C30-AA5B-E0E2006EBD95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3695;p64">
                <a:extLst>
                  <a:ext uri="{FF2B5EF4-FFF2-40B4-BE49-F238E27FC236}">
                    <a16:creationId xmlns:a16="http://schemas.microsoft.com/office/drawing/2014/main" id="{C7D743CA-5052-4C92-9C47-81066FE81A00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3696;p64">
                <a:extLst>
                  <a:ext uri="{FF2B5EF4-FFF2-40B4-BE49-F238E27FC236}">
                    <a16:creationId xmlns:a16="http://schemas.microsoft.com/office/drawing/2014/main" id="{0C4A9B61-F946-45B9-AC24-B5E035ABBE91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3697;p64">
                <a:extLst>
                  <a:ext uri="{FF2B5EF4-FFF2-40B4-BE49-F238E27FC236}">
                    <a16:creationId xmlns:a16="http://schemas.microsoft.com/office/drawing/2014/main" id="{BE7C73FA-BB43-4457-9D40-2B6845A1437F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3698;p64">
                <a:extLst>
                  <a:ext uri="{FF2B5EF4-FFF2-40B4-BE49-F238E27FC236}">
                    <a16:creationId xmlns:a16="http://schemas.microsoft.com/office/drawing/2014/main" id="{12B990F5-F6DF-4B63-B381-D776CD8949AB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3699;p64">
                <a:extLst>
                  <a:ext uri="{FF2B5EF4-FFF2-40B4-BE49-F238E27FC236}">
                    <a16:creationId xmlns:a16="http://schemas.microsoft.com/office/drawing/2014/main" id="{3D558BBD-46D2-4845-A260-5FC07A7BD33B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3700;p64">
                <a:extLst>
                  <a:ext uri="{FF2B5EF4-FFF2-40B4-BE49-F238E27FC236}">
                    <a16:creationId xmlns:a16="http://schemas.microsoft.com/office/drawing/2014/main" id="{C3396FCD-13E8-4B2C-99B9-1C405895B6F9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3701;p64">
                <a:extLst>
                  <a:ext uri="{FF2B5EF4-FFF2-40B4-BE49-F238E27FC236}">
                    <a16:creationId xmlns:a16="http://schemas.microsoft.com/office/drawing/2014/main" id="{CEDB5DE8-9213-4A7E-B681-63866BE97113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3702;p64">
                <a:extLst>
                  <a:ext uri="{FF2B5EF4-FFF2-40B4-BE49-F238E27FC236}">
                    <a16:creationId xmlns:a16="http://schemas.microsoft.com/office/drawing/2014/main" id="{DE019B41-2CCF-4955-9DB2-1A4179B9F79D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3703;p64">
                <a:extLst>
                  <a:ext uri="{FF2B5EF4-FFF2-40B4-BE49-F238E27FC236}">
                    <a16:creationId xmlns:a16="http://schemas.microsoft.com/office/drawing/2014/main" id="{F5CA491A-B557-40D2-82BC-75B0ECA5093A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3704;p64">
                <a:extLst>
                  <a:ext uri="{FF2B5EF4-FFF2-40B4-BE49-F238E27FC236}">
                    <a16:creationId xmlns:a16="http://schemas.microsoft.com/office/drawing/2014/main" id="{5105440D-7715-437B-A042-0445CF94EFE3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3705;p64">
                <a:extLst>
                  <a:ext uri="{FF2B5EF4-FFF2-40B4-BE49-F238E27FC236}">
                    <a16:creationId xmlns:a16="http://schemas.microsoft.com/office/drawing/2014/main" id="{0BD33034-0F2F-4E95-94C9-B3C1BB47D2C0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3706;p64">
                <a:extLst>
                  <a:ext uri="{FF2B5EF4-FFF2-40B4-BE49-F238E27FC236}">
                    <a16:creationId xmlns:a16="http://schemas.microsoft.com/office/drawing/2014/main" id="{3CC25C89-04A7-4D41-9D9D-C81BE457F406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3707;p64">
                <a:extLst>
                  <a:ext uri="{FF2B5EF4-FFF2-40B4-BE49-F238E27FC236}">
                    <a16:creationId xmlns:a16="http://schemas.microsoft.com/office/drawing/2014/main" id="{0DE4F7CF-718D-43F4-A6AE-6048315AC7BE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3708;p64">
                <a:extLst>
                  <a:ext uri="{FF2B5EF4-FFF2-40B4-BE49-F238E27FC236}">
                    <a16:creationId xmlns:a16="http://schemas.microsoft.com/office/drawing/2014/main" id="{9060511B-A6A9-43D1-9C48-6978E1756CBE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3709;p64">
                <a:extLst>
                  <a:ext uri="{FF2B5EF4-FFF2-40B4-BE49-F238E27FC236}">
                    <a16:creationId xmlns:a16="http://schemas.microsoft.com/office/drawing/2014/main" id="{52F80B2A-695E-40B1-A3BA-17F9C3F32B1A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3710;p64">
                <a:extLst>
                  <a:ext uri="{FF2B5EF4-FFF2-40B4-BE49-F238E27FC236}">
                    <a16:creationId xmlns:a16="http://schemas.microsoft.com/office/drawing/2014/main" id="{6EFDD167-F90C-4769-A289-EFE1918EA767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3711;p64">
                <a:extLst>
                  <a:ext uri="{FF2B5EF4-FFF2-40B4-BE49-F238E27FC236}">
                    <a16:creationId xmlns:a16="http://schemas.microsoft.com/office/drawing/2014/main" id="{EDECEEF9-2779-4076-9919-C1395182FCE2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3712;p64">
                <a:extLst>
                  <a:ext uri="{FF2B5EF4-FFF2-40B4-BE49-F238E27FC236}">
                    <a16:creationId xmlns:a16="http://schemas.microsoft.com/office/drawing/2014/main" id="{206842C2-AB44-4108-9A72-C97F0B58DEAA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3713;p64">
                <a:extLst>
                  <a:ext uri="{FF2B5EF4-FFF2-40B4-BE49-F238E27FC236}">
                    <a16:creationId xmlns:a16="http://schemas.microsoft.com/office/drawing/2014/main" id="{EC792C75-1ACA-4DA9-8A56-A177C46253A0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3714;p64">
                <a:extLst>
                  <a:ext uri="{FF2B5EF4-FFF2-40B4-BE49-F238E27FC236}">
                    <a16:creationId xmlns:a16="http://schemas.microsoft.com/office/drawing/2014/main" id="{23B9E727-ED9A-4373-BB08-91F06D00E2E8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3715;p64">
                <a:extLst>
                  <a:ext uri="{FF2B5EF4-FFF2-40B4-BE49-F238E27FC236}">
                    <a16:creationId xmlns:a16="http://schemas.microsoft.com/office/drawing/2014/main" id="{45BF6029-5D11-471D-B6C6-4BC1D81A7A7B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3716;p64">
                <a:extLst>
                  <a:ext uri="{FF2B5EF4-FFF2-40B4-BE49-F238E27FC236}">
                    <a16:creationId xmlns:a16="http://schemas.microsoft.com/office/drawing/2014/main" id="{786CFD70-BE11-4137-BE68-E22E000D321C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3717;p64">
                <a:extLst>
                  <a:ext uri="{FF2B5EF4-FFF2-40B4-BE49-F238E27FC236}">
                    <a16:creationId xmlns:a16="http://schemas.microsoft.com/office/drawing/2014/main" id="{849324B1-4579-480B-9523-043363EF4FCF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3718;p64">
                <a:extLst>
                  <a:ext uri="{FF2B5EF4-FFF2-40B4-BE49-F238E27FC236}">
                    <a16:creationId xmlns:a16="http://schemas.microsoft.com/office/drawing/2014/main" id="{211183EE-170B-40AB-8ACB-278348548DC2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3719;p64">
                <a:extLst>
                  <a:ext uri="{FF2B5EF4-FFF2-40B4-BE49-F238E27FC236}">
                    <a16:creationId xmlns:a16="http://schemas.microsoft.com/office/drawing/2014/main" id="{B8FE97FC-B0AC-4A3D-953C-894478291B53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3720;p64">
                <a:extLst>
                  <a:ext uri="{FF2B5EF4-FFF2-40B4-BE49-F238E27FC236}">
                    <a16:creationId xmlns:a16="http://schemas.microsoft.com/office/drawing/2014/main" id="{6D2ED83C-DE5A-4812-A286-FF2647776A95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09E8840-BF72-4696-A585-343D51C52B7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43" name="Google Shape;743;p52"/>
          <p:cNvSpPr txBox="1"/>
          <p:nvPr/>
        </p:nvSpPr>
        <p:spPr>
          <a:xfrm>
            <a:off x="3414096" y="809760"/>
            <a:ext cx="2166600" cy="1593116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dk2"/>
                </a:solidFill>
                <a:latin typeface="Ubuntu"/>
                <a:sym typeface="Ubuntu"/>
              </a:rPr>
              <a:t>RDS</a:t>
            </a:r>
            <a:endParaRPr lang="it-IT" sz="1200" b="1" dirty="0">
              <a:solidFill>
                <a:schemeClr val="dk2"/>
              </a:solidFill>
              <a:latin typeface="Ubuntu"/>
              <a:sym typeface="Ubuntu"/>
            </a:endParaRPr>
          </a:p>
          <a:p>
            <a:pPr lvl="0">
              <a:buClr>
                <a:schemeClr val="dk1"/>
              </a:buClr>
              <a:buSzPts val="1100"/>
            </a:pPr>
            <a:endParaRPr lang="it-IT" sz="1200" dirty="0">
              <a:solidFill>
                <a:schemeClr val="lt2"/>
              </a:solidFill>
              <a:latin typeface="Ubuntu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 err="1">
                <a:solidFill>
                  <a:schemeClr val="lt2"/>
                </a:solidFill>
                <a:latin typeface="Ubuntu"/>
              </a:rPr>
              <a:t>Relational</a:t>
            </a:r>
            <a:r>
              <a:rPr lang="it-IT" sz="1200" dirty="0">
                <a:solidFill>
                  <a:schemeClr val="lt2"/>
                </a:solidFill>
                <a:latin typeface="Ubuntu"/>
              </a:rPr>
              <a:t> Database Service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chemeClr val="lt2"/>
                </a:solidFill>
                <a:latin typeface="Ubuntu"/>
              </a:rPr>
              <a:t>permette la gestione di database relazionali in cloud garantendo flessibilità  e scalabilità</a:t>
            </a:r>
          </a:p>
        </p:txBody>
      </p:sp>
      <p:sp>
        <p:nvSpPr>
          <p:cNvPr id="744" name="Google Shape;744;p52"/>
          <p:cNvSpPr txBox="1"/>
          <p:nvPr/>
        </p:nvSpPr>
        <p:spPr>
          <a:xfrm>
            <a:off x="6285450" y="809760"/>
            <a:ext cx="19929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S3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Simple Storage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facilita l’utilizzo di </a:t>
            </a:r>
            <a:r>
              <a:rPr lang="it-IT" sz="1200" i="1" dirty="0">
                <a:solidFill>
                  <a:schemeClr val="lt2"/>
                </a:solidFill>
                <a:latin typeface="Ubuntu"/>
                <a:sym typeface="Ubuntu"/>
              </a:rPr>
              <a:t>bucket</a:t>
            </a: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 per l’archiviazione di dati in modo sicuro e scalabile </a:t>
            </a:r>
          </a:p>
        </p:txBody>
      </p:sp>
      <p:sp>
        <p:nvSpPr>
          <p:cNvPr id="745" name="Google Shape;745;p52"/>
          <p:cNvSpPr txBox="1"/>
          <p:nvPr/>
        </p:nvSpPr>
        <p:spPr>
          <a:xfrm>
            <a:off x="3414096" y="2879824"/>
            <a:ext cx="2103600" cy="15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LAMBDA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200" dirty="0">
              <a:solidFill>
                <a:srgbClr val="B7B7B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Permette di eseguire codice senza preoccuparsi di configurare alcun server</a:t>
            </a:r>
            <a:endParaRPr sz="1200" dirty="0">
              <a:solidFill>
                <a:schemeClr val="lt2"/>
              </a:solidFill>
              <a:latin typeface="Ubuntu"/>
              <a:sym typeface="Ubuntu"/>
            </a:endParaRPr>
          </a:p>
        </p:txBody>
      </p:sp>
      <p:sp>
        <p:nvSpPr>
          <p:cNvPr id="746" name="Google Shape;746;p52"/>
          <p:cNvSpPr txBox="1"/>
          <p:nvPr/>
        </p:nvSpPr>
        <p:spPr>
          <a:xfrm>
            <a:off x="6285450" y="2866140"/>
            <a:ext cx="1992900" cy="167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GATEWAY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it-IT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Semplifica la creazione e gestione di API per web services</a:t>
            </a:r>
            <a:endParaRPr sz="12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748" name="Google Shape;748;p52"/>
          <p:cNvSpPr txBox="1">
            <a:spLocks noGrp="1"/>
          </p:cNvSpPr>
          <p:nvPr>
            <p:ph type="title"/>
          </p:nvPr>
        </p:nvSpPr>
        <p:spPr>
          <a:xfrm>
            <a:off x="865650" y="1598613"/>
            <a:ext cx="1640237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it-IT" sz="2800" dirty="0">
                <a:latin typeface="Ubuntu" panose="020B0604020202020204" charset="0"/>
              </a:rPr>
              <a:t>Amazon Web Services </a:t>
            </a:r>
            <a:endParaRPr lang="it-IT" sz="1100" b="0" dirty="0">
              <a:solidFill>
                <a:schemeClr val="lt2"/>
              </a:solidFill>
              <a:latin typeface="Ubuntu" panose="020B0604020202020204" charset="0"/>
              <a:ea typeface="Ubuntu Light"/>
              <a:cs typeface="Ubuntu Light"/>
              <a:sym typeface="Ubuntu Light"/>
            </a:endParaRPr>
          </a:p>
        </p:txBody>
      </p:sp>
      <p:pic>
        <p:nvPicPr>
          <p:cNvPr id="24" name="Graphic 100">
            <a:extLst>
              <a:ext uri="{FF2B5EF4-FFF2-40B4-BE49-F238E27FC236}">
                <a16:creationId xmlns:a16="http://schemas.microsoft.com/office/drawing/2014/main" id="{0FFE2311-B872-4125-B4D0-43042B5B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971" y="498617"/>
            <a:ext cx="667139" cy="667139"/>
          </a:xfrm>
          <a:prstGeom prst="rect">
            <a:avLst/>
          </a:prstGeom>
        </p:spPr>
      </p:pic>
      <p:pic>
        <p:nvPicPr>
          <p:cNvPr id="27" name="Graphic 67">
            <a:extLst>
              <a:ext uri="{FF2B5EF4-FFF2-40B4-BE49-F238E27FC236}">
                <a16:creationId xmlns:a16="http://schemas.microsoft.com/office/drawing/2014/main" id="{D60E6737-50A7-4647-ACF5-66E5BA19C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3267" y="445913"/>
            <a:ext cx="735083" cy="73508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301173F-ADB9-4390-BE37-9500CF9E64A4}"/>
              </a:ext>
            </a:extLst>
          </p:cNvPr>
          <p:cNvSpPr/>
          <p:nvPr/>
        </p:nvSpPr>
        <p:spPr>
          <a:xfrm>
            <a:off x="957092" y="3182883"/>
            <a:ext cx="1425554" cy="14688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E94AB"/>
              </a:solidFill>
            </a:endParaRPr>
          </a:p>
        </p:txBody>
      </p:sp>
      <p:pic>
        <p:nvPicPr>
          <p:cNvPr id="29" name="Graphic 17">
            <a:extLst>
              <a:ext uri="{FF2B5EF4-FFF2-40B4-BE49-F238E27FC236}">
                <a16:creationId xmlns:a16="http://schemas.microsoft.com/office/drawing/2014/main" id="{AF5B791A-BFF9-4586-A145-CA87F2624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3267" y="2657847"/>
            <a:ext cx="790027" cy="790027"/>
          </a:xfrm>
          <a:prstGeom prst="rect">
            <a:avLst/>
          </a:prstGeom>
        </p:spPr>
      </p:pic>
      <p:pic>
        <p:nvPicPr>
          <p:cNvPr id="30" name="Graphic 42">
            <a:extLst>
              <a:ext uri="{FF2B5EF4-FFF2-40B4-BE49-F238E27FC236}">
                <a16:creationId xmlns:a16="http://schemas.microsoft.com/office/drawing/2014/main" id="{2DCB2657-FA86-4372-BF34-F139D56AF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7473" y="2688327"/>
            <a:ext cx="790134" cy="79013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0EB399C9-21E5-4578-B640-0DDD41C4D2AA}"/>
              </a:ext>
            </a:extLst>
          </p:cNvPr>
          <p:cNvSpPr/>
          <p:nvPr/>
        </p:nvSpPr>
        <p:spPr>
          <a:xfrm>
            <a:off x="3373867" y="346853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79428CB-4992-44E5-A135-B67B4D8E9820}"/>
              </a:ext>
            </a:extLst>
          </p:cNvPr>
          <p:cNvSpPr/>
          <p:nvPr/>
        </p:nvSpPr>
        <p:spPr>
          <a:xfrm>
            <a:off x="6088030" y="347749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869068A-2CE9-4B31-9021-574CF82FAC54}"/>
              </a:ext>
            </a:extLst>
          </p:cNvPr>
          <p:cNvSpPr/>
          <p:nvPr/>
        </p:nvSpPr>
        <p:spPr>
          <a:xfrm>
            <a:off x="3376176" y="2587932"/>
            <a:ext cx="254864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86502B26-5BFA-4D96-A7C0-A4BC1B6A59D8}"/>
              </a:ext>
            </a:extLst>
          </p:cNvPr>
          <p:cNvSpPr/>
          <p:nvPr/>
        </p:nvSpPr>
        <p:spPr>
          <a:xfrm>
            <a:off x="6081976" y="2594049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A6A02-8BF5-4AA6-868E-107887CC2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177" y="4641768"/>
            <a:ext cx="678268" cy="4060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09E8840-BF72-4696-A585-343D51C52B7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A6A02-8BF5-4AA6-868E-107887CC2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177" y="4641768"/>
            <a:ext cx="678268" cy="406069"/>
          </a:xfrm>
          <a:prstGeom prst="rect">
            <a:avLst/>
          </a:prstGeom>
        </p:spPr>
      </p:pic>
      <p:sp>
        <p:nvSpPr>
          <p:cNvPr id="52" name="Rectangle 3">
            <a:extLst>
              <a:ext uri="{FF2B5EF4-FFF2-40B4-BE49-F238E27FC236}">
                <a16:creationId xmlns:a16="http://schemas.microsoft.com/office/drawing/2014/main" id="{B0915D0D-76F4-46B0-BA69-E969D1F81BDF}"/>
              </a:ext>
            </a:extLst>
          </p:cNvPr>
          <p:cNvSpPr/>
          <p:nvPr/>
        </p:nvSpPr>
        <p:spPr>
          <a:xfrm>
            <a:off x="2970037" y="369796"/>
            <a:ext cx="5798452" cy="42934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9" name="TextBox 10">
            <a:extLst>
              <a:ext uri="{FF2B5EF4-FFF2-40B4-BE49-F238E27FC236}">
                <a16:creationId xmlns:a16="http://schemas.microsoft.com/office/drawing/2014/main" id="{7C777B90-2B92-45B9-94F9-5C7683EFBB08}"/>
              </a:ext>
            </a:extLst>
          </p:cNvPr>
          <p:cNvSpPr txBox="1"/>
          <p:nvPr/>
        </p:nvSpPr>
        <p:spPr>
          <a:xfrm>
            <a:off x="4944952" y="2642329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Lambda</a:t>
            </a:r>
          </a:p>
        </p:txBody>
      </p:sp>
      <p:cxnSp>
        <p:nvCxnSpPr>
          <p:cNvPr id="67" name="Straight Arrow Connector 19">
            <a:extLst>
              <a:ext uri="{FF2B5EF4-FFF2-40B4-BE49-F238E27FC236}">
                <a16:creationId xmlns:a16="http://schemas.microsoft.com/office/drawing/2014/main" id="{EF9C8702-3834-465F-B49B-5D3F42C40090}"/>
              </a:ext>
            </a:extLst>
          </p:cNvPr>
          <p:cNvCxnSpPr>
            <a:cxnSpLocks/>
          </p:cNvCxnSpPr>
          <p:nvPr/>
        </p:nvCxnSpPr>
        <p:spPr>
          <a:xfrm>
            <a:off x="1762085" y="2317533"/>
            <a:ext cx="1766325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24">
            <a:extLst>
              <a:ext uri="{FF2B5EF4-FFF2-40B4-BE49-F238E27FC236}">
                <a16:creationId xmlns:a16="http://schemas.microsoft.com/office/drawing/2014/main" id="{C890542C-D5E2-465D-AC8A-2BFB4B50FB5B}"/>
              </a:ext>
            </a:extLst>
          </p:cNvPr>
          <p:cNvCxnSpPr>
            <a:cxnSpLocks/>
          </p:cNvCxnSpPr>
          <p:nvPr/>
        </p:nvCxnSpPr>
        <p:spPr>
          <a:xfrm>
            <a:off x="4455309" y="2317533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27">
            <a:extLst>
              <a:ext uri="{FF2B5EF4-FFF2-40B4-BE49-F238E27FC236}">
                <a16:creationId xmlns:a16="http://schemas.microsoft.com/office/drawing/2014/main" id="{E5C9DBA1-6DFD-4A08-8AAE-48ED6E12A800}"/>
              </a:ext>
            </a:extLst>
          </p:cNvPr>
          <p:cNvSpPr txBox="1"/>
          <p:nvPr/>
        </p:nvSpPr>
        <p:spPr>
          <a:xfrm>
            <a:off x="1611770" y="2051497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HTTP request  </a:t>
            </a:r>
          </a:p>
        </p:txBody>
      </p:sp>
      <p:pic>
        <p:nvPicPr>
          <p:cNvPr id="75" name="Graphic 42">
            <a:extLst>
              <a:ext uri="{FF2B5EF4-FFF2-40B4-BE49-F238E27FC236}">
                <a16:creationId xmlns:a16="http://schemas.microsoft.com/office/drawing/2014/main" id="{C79FD324-5402-4FAF-BFEB-8D7DE421F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2469" y="1876337"/>
            <a:ext cx="731519" cy="731519"/>
          </a:xfrm>
          <a:prstGeom prst="rect">
            <a:avLst/>
          </a:prstGeom>
        </p:spPr>
      </p:pic>
      <p:pic>
        <p:nvPicPr>
          <p:cNvPr id="76" name="Graphic 17">
            <a:extLst>
              <a:ext uri="{FF2B5EF4-FFF2-40B4-BE49-F238E27FC236}">
                <a16:creationId xmlns:a16="http://schemas.microsoft.com/office/drawing/2014/main" id="{A0150299-3C34-47C7-A20F-AE9D247A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0885" y="1863622"/>
            <a:ext cx="731519" cy="73151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B94841-9862-4802-9EAA-EC89F0351022}"/>
              </a:ext>
            </a:extLst>
          </p:cNvPr>
          <p:cNvSpPr txBox="1"/>
          <p:nvPr/>
        </p:nvSpPr>
        <p:spPr>
          <a:xfrm>
            <a:off x="7647833" y="368141"/>
            <a:ext cx="112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50000"/>
                  </a:schemeClr>
                </a:solidFill>
                <a:latin typeface="Ubuntu" panose="020B0604020202020204" charset="0"/>
              </a:rPr>
              <a:t>AWS Cloud</a:t>
            </a:r>
          </a:p>
        </p:txBody>
      </p:sp>
      <p:pic>
        <p:nvPicPr>
          <p:cNvPr id="77" name="Graphic 21">
            <a:extLst>
              <a:ext uri="{FF2B5EF4-FFF2-40B4-BE49-F238E27FC236}">
                <a16:creationId xmlns:a16="http://schemas.microsoft.com/office/drawing/2014/main" id="{4F3385AD-FB7E-4193-AEE5-39E83A1E23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1870" y="1810983"/>
            <a:ext cx="469900" cy="469900"/>
          </a:xfrm>
          <a:prstGeom prst="rect">
            <a:avLst/>
          </a:prstGeom>
        </p:spPr>
      </p:pic>
      <p:sp>
        <p:nvSpPr>
          <p:cNvPr id="78" name="TextBox 69">
            <a:extLst>
              <a:ext uri="{FF2B5EF4-FFF2-40B4-BE49-F238E27FC236}">
                <a16:creationId xmlns:a16="http://schemas.microsoft.com/office/drawing/2014/main" id="{CE4E5586-FA32-464E-BD32-D36E3AF3757E}"/>
              </a:ext>
            </a:extLst>
          </p:cNvPr>
          <p:cNvSpPr txBox="1"/>
          <p:nvPr/>
        </p:nvSpPr>
        <p:spPr>
          <a:xfrm>
            <a:off x="840445" y="2339459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Client</a:t>
            </a:r>
            <a:br>
              <a:rPr lang="en-US" sz="1400" dirty="0">
                <a:solidFill>
                  <a:srgbClr val="232F3E"/>
                </a:solidFill>
              </a:rPr>
            </a:br>
            <a:r>
              <a:rPr lang="en-US" sz="1400" dirty="0">
                <a:solidFill>
                  <a:srgbClr val="232F3E"/>
                </a:solidFill>
              </a:rPr>
              <a:t>Mobile</a:t>
            </a: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id="{760C74B0-10F0-4A2B-A014-A78AA8423BEE}"/>
              </a:ext>
            </a:extLst>
          </p:cNvPr>
          <p:cNvSpPr txBox="1"/>
          <p:nvPr/>
        </p:nvSpPr>
        <p:spPr>
          <a:xfrm>
            <a:off x="3253374" y="2650703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API Gateway</a:t>
            </a:r>
          </a:p>
        </p:txBody>
      </p:sp>
      <p:pic>
        <p:nvPicPr>
          <p:cNvPr id="80" name="Graphic 100">
            <a:extLst>
              <a:ext uri="{FF2B5EF4-FFF2-40B4-BE49-F238E27FC236}">
                <a16:creationId xmlns:a16="http://schemas.microsoft.com/office/drawing/2014/main" id="{C2B5E9B9-A62D-4FF2-B508-4392B7A036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87679" y="1895811"/>
            <a:ext cx="667139" cy="667139"/>
          </a:xfrm>
          <a:prstGeom prst="rect">
            <a:avLst/>
          </a:prstGeom>
        </p:spPr>
      </p:pic>
      <p:sp>
        <p:nvSpPr>
          <p:cNvPr id="81" name="TextBox 10">
            <a:extLst>
              <a:ext uri="{FF2B5EF4-FFF2-40B4-BE49-F238E27FC236}">
                <a16:creationId xmlns:a16="http://schemas.microsoft.com/office/drawing/2014/main" id="{CC87CD17-AC58-41D3-991A-8FA521415DC6}"/>
              </a:ext>
            </a:extLst>
          </p:cNvPr>
          <p:cNvSpPr txBox="1"/>
          <p:nvPr/>
        </p:nvSpPr>
        <p:spPr>
          <a:xfrm>
            <a:off x="6767972" y="2642329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RDS</a:t>
            </a:r>
            <a:endParaRPr lang="en-US" sz="1400" dirty="0"/>
          </a:p>
        </p:txBody>
      </p:sp>
      <p:cxnSp>
        <p:nvCxnSpPr>
          <p:cNvPr id="82" name="Straight Arrow Connector 24">
            <a:extLst>
              <a:ext uri="{FF2B5EF4-FFF2-40B4-BE49-F238E27FC236}">
                <a16:creationId xmlns:a16="http://schemas.microsoft.com/office/drawing/2014/main" id="{7AA797A0-9A9B-472B-A382-C6888A7E9A2F}"/>
              </a:ext>
            </a:extLst>
          </p:cNvPr>
          <p:cNvCxnSpPr>
            <a:cxnSpLocks/>
          </p:cNvCxnSpPr>
          <p:nvPr/>
        </p:nvCxnSpPr>
        <p:spPr>
          <a:xfrm>
            <a:off x="6209628" y="2317533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67">
            <a:extLst>
              <a:ext uri="{FF2B5EF4-FFF2-40B4-BE49-F238E27FC236}">
                <a16:creationId xmlns:a16="http://schemas.microsoft.com/office/drawing/2014/main" id="{24349073-B383-4377-ABF4-EE6CA30E18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87679" y="3337263"/>
            <a:ext cx="735083" cy="735083"/>
          </a:xfrm>
          <a:prstGeom prst="rect">
            <a:avLst/>
          </a:prstGeom>
        </p:spPr>
      </p:pic>
      <p:sp>
        <p:nvSpPr>
          <p:cNvPr id="85" name="TextBox 10">
            <a:extLst>
              <a:ext uri="{FF2B5EF4-FFF2-40B4-BE49-F238E27FC236}">
                <a16:creationId xmlns:a16="http://schemas.microsoft.com/office/drawing/2014/main" id="{449B9685-E48E-46F2-9A93-7AA201FB5F17}"/>
              </a:ext>
            </a:extLst>
          </p:cNvPr>
          <p:cNvSpPr txBox="1"/>
          <p:nvPr/>
        </p:nvSpPr>
        <p:spPr>
          <a:xfrm>
            <a:off x="6801944" y="4088161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S3</a:t>
            </a:r>
          </a:p>
        </p:txBody>
      </p:sp>
      <p:sp>
        <p:nvSpPr>
          <p:cNvPr id="86" name="Freeform 34">
            <a:extLst>
              <a:ext uri="{FF2B5EF4-FFF2-40B4-BE49-F238E27FC236}">
                <a16:creationId xmlns:a16="http://schemas.microsoft.com/office/drawing/2014/main" id="{C7150338-07BB-487C-B3BE-E2AA1A592BA6}"/>
              </a:ext>
            </a:extLst>
          </p:cNvPr>
          <p:cNvSpPr/>
          <p:nvPr/>
        </p:nvSpPr>
        <p:spPr>
          <a:xfrm flipH="1" flipV="1">
            <a:off x="1399207" y="3045116"/>
            <a:ext cx="5541939" cy="627551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27">
            <a:extLst>
              <a:ext uri="{FF2B5EF4-FFF2-40B4-BE49-F238E27FC236}">
                <a16:creationId xmlns:a16="http://schemas.microsoft.com/office/drawing/2014/main" id="{FC9DC599-4BF2-482C-B7AE-A8831CF13102}"/>
              </a:ext>
            </a:extLst>
          </p:cNvPr>
          <p:cNvSpPr txBox="1"/>
          <p:nvPr/>
        </p:nvSpPr>
        <p:spPr>
          <a:xfrm>
            <a:off x="1611770" y="3395668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HTTP request  </a:t>
            </a:r>
          </a:p>
        </p:txBody>
      </p:sp>
      <p:pic>
        <p:nvPicPr>
          <p:cNvPr id="23" name="Graphic 49">
            <a:extLst>
              <a:ext uri="{FF2B5EF4-FFF2-40B4-BE49-F238E27FC236}">
                <a16:creationId xmlns:a16="http://schemas.microsoft.com/office/drawing/2014/main" id="{BC70202D-87A5-4E6D-8C1C-339D0E2276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1870" y="598862"/>
            <a:ext cx="469900" cy="469900"/>
          </a:xfrm>
          <a:prstGeom prst="rect">
            <a:avLst/>
          </a:prstGeom>
        </p:spPr>
      </p:pic>
      <p:sp>
        <p:nvSpPr>
          <p:cNvPr id="24" name="TextBox 38">
            <a:extLst>
              <a:ext uri="{FF2B5EF4-FFF2-40B4-BE49-F238E27FC236}">
                <a16:creationId xmlns:a16="http://schemas.microsoft.com/office/drawing/2014/main" id="{868FF1FB-B673-42A0-9923-B30BCE57C086}"/>
              </a:ext>
            </a:extLst>
          </p:cNvPr>
          <p:cNvSpPr txBox="1"/>
          <p:nvPr/>
        </p:nvSpPr>
        <p:spPr>
          <a:xfrm>
            <a:off x="840445" y="1127338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Client</a:t>
            </a:r>
            <a:br>
              <a:rPr lang="en-US" sz="1400" dirty="0">
                <a:solidFill>
                  <a:srgbClr val="232F3E"/>
                </a:solidFill>
              </a:rPr>
            </a:br>
            <a:r>
              <a:rPr lang="en-US" sz="1400" dirty="0">
                <a:solidFill>
                  <a:srgbClr val="232F3E"/>
                </a:solidFill>
              </a:rPr>
              <a:t>Desktop</a:t>
            </a:r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EC03D794-8395-4391-BDFC-9A3E1D04AFE2}"/>
              </a:ext>
            </a:extLst>
          </p:cNvPr>
          <p:cNvSpPr/>
          <p:nvPr/>
        </p:nvSpPr>
        <p:spPr>
          <a:xfrm rot="5400000" flipH="1">
            <a:off x="4288756" y="-1529382"/>
            <a:ext cx="667153" cy="5720495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01F3E94-7503-4491-92B1-657AA55364C9}"/>
              </a:ext>
            </a:extLst>
          </p:cNvPr>
          <p:cNvSpPr txBox="1"/>
          <p:nvPr/>
        </p:nvSpPr>
        <p:spPr>
          <a:xfrm>
            <a:off x="1617571" y="708200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JDBC Driver  </a:t>
            </a:r>
          </a:p>
        </p:txBody>
      </p:sp>
    </p:spTree>
    <p:extLst>
      <p:ext uri="{BB962C8B-B14F-4D97-AF65-F5344CB8AC3E}">
        <p14:creationId xmlns:p14="http://schemas.microsoft.com/office/powerpoint/2010/main" val="365836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759F2BE-3B13-47F9-8C1A-B1939720DE78}"/>
              </a:ext>
            </a:extLst>
          </p:cNvPr>
          <p:cNvSpPr/>
          <p:nvPr/>
        </p:nvSpPr>
        <p:spPr>
          <a:xfrm>
            <a:off x="1119000" y="120703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5B29CD5-1F89-43B8-A86E-EB0CE31A47AC}"/>
              </a:ext>
            </a:extLst>
          </p:cNvPr>
          <p:cNvSpPr/>
          <p:nvPr/>
        </p:nvSpPr>
        <p:spPr>
          <a:xfrm>
            <a:off x="17541" y="0"/>
            <a:ext cx="9144000" cy="5143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3745964-0383-4160-B5E3-13D8C01BD1FA}"/>
              </a:ext>
            </a:extLst>
          </p:cNvPr>
          <p:cNvSpPr/>
          <p:nvPr/>
        </p:nvSpPr>
        <p:spPr>
          <a:xfrm>
            <a:off x="403412" y="409409"/>
            <a:ext cx="8323729" cy="431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60" name="Google Shape;860;p58"/>
          <p:cNvSpPr/>
          <p:nvPr/>
        </p:nvSpPr>
        <p:spPr>
          <a:xfrm>
            <a:off x="1120717" y="1241516"/>
            <a:ext cx="1546889" cy="233399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p58"/>
          <p:cNvSpPr/>
          <p:nvPr/>
        </p:nvSpPr>
        <p:spPr>
          <a:xfrm>
            <a:off x="3761994" y="121152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p58"/>
          <p:cNvSpPr/>
          <p:nvPr/>
        </p:nvSpPr>
        <p:spPr>
          <a:xfrm>
            <a:off x="6506450" y="121152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8"/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8"/>
          <p:cNvSpPr/>
          <p:nvPr/>
        </p:nvSpPr>
        <p:spPr>
          <a:xfrm>
            <a:off x="3761982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8"/>
          <p:cNvSpPr/>
          <p:nvPr/>
        </p:nvSpPr>
        <p:spPr>
          <a:xfrm>
            <a:off x="6506450" y="1219875"/>
            <a:ext cx="1536300" cy="3298200"/>
          </a:xfrm>
          <a:prstGeom prst="rect">
            <a:avLst/>
          </a:prstGeom>
          <a:noFill/>
          <a:ln w="38100" cap="flat" cmpd="sng">
            <a:solidFill>
              <a:srgbClr val="7E94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8"/>
          <p:cNvSpPr txBox="1"/>
          <p:nvPr/>
        </p:nvSpPr>
        <p:spPr>
          <a:xfrm>
            <a:off x="110125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Mario Turco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2" name="Google Shape;872;p58"/>
          <p:cNvSpPr txBox="1"/>
          <p:nvPr/>
        </p:nvSpPr>
        <p:spPr>
          <a:xfrm>
            <a:off x="3761994" y="3648225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Francesco Longobardi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3" name="Google Shape;873;p58"/>
          <p:cNvSpPr txBox="1"/>
          <p:nvPr/>
        </p:nvSpPr>
        <p:spPr>
          <a:xfrm>
            <a:off x="653510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Giuseppe Rauso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5" name="Google Shape;875;p58"/>
          <p:cNvSpPr txBox="1"/>
          <p:nvPr/>
        </p:nvSpPr>
        <p:spPr>
          <a:xfrm>
            <a:off x="1119000" y="3919156"/>
            <a:ext cx="1536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N86002503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mario.turco4@studenti.unina.it</a:t>
            </a:r>
            <a:endParaRPr sz="7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6" name="Google Shape;876;p58"/>
          <p:cNvSpPr txBox="1"/>
          <p:nvPr/>
        </p:nvSpPr>
        <p:spPr>
          <a:xfrm>
            <a:off x="3761670" y="3919147"/>
            <a:ext cx="1547612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N86002468</a:t>
            </a:r>
          </a:p>
          <a:p>
            <a:pPr lvl="0" algn="ctr"/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francesco.longobardi10@studenti.unina.it</a:t>
            </a:r>
          </a:p>
        </p:txBody>
      </p:sp>
      <p:sp>
        <p:nvSpPr>
          <p:cNvPr id="877" name="Google Shape;877;p58"/>
          <p:cNvSpPr txBox="1"/>
          <p:nvPr/>
        </p:nvSpPr>
        <p:spPr>
          <a:xfrm>
            <a:off x="6563763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N86002481</a:t>
            </a:r>
          </a:p>
          <a:p>
            <a:pPr lvl="0" algn="ctr">
              <a:lnSpc>
                <a:spcPct val="150000"/>
              </a:lnSpc>
            </a:pPr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gi.rauso@studenti.unina.it</a:t>
            </a:r>
          </a:p>
        </p:txBody>
      </p:sp>
      <p:cxnSp>
        <p:nvCxnSpPr>
          <p:cNvPr id="901" name="Google Shape;901;p58"/>
          <p:cNvCxnSpPr/>
          <p:nvPr/>
        </p:nvCxnSpPr>
        <p:spPr>
          <a:xfrm>
            <a:off x="1773225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58"/>
          <p:cNvCxnSpPr/>
          <p:nvPr/>
        </p:nvCxnSpPr>
        <p:spPr>
          <a:xfrm>
            <a:off x="4471744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58"/>
          <p:cNvCxnSpPr/>
          <p:nvPr/>
        </p:nvCxnSpPr>
        <p:spPr>
          <a:xfrm>
            <a:off x="7178613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58"/>
          <p:cNvCxnSpPr/>
          <p:nvPr/>
        </p:nvCxnSpPr>
        <p:spPr>
          <a:xfrm>
            <a:off x="7138900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5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906" name="Google Shape;906;p58"/>
          <p:cNvSpPr txBox="1">
            <a:spLocks noGrp="1"/>
          </p:cNvSpPr>
          <p:nvPr>
            <p:ph type="title"/>
          </p:nvPr>
        </p:nvSpPr>
        <p:spPr>
          <a:xfrm>
            <a:off x="852176" y="555257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 dirty="0"/>
              <a:t>Il Team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B826682-180D-47D6-89C4-75D82B1B298C}"/>
              </a:ext>
            </a:extLst>
          </p:cNvPr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D3DEF3B-A1F7-4D2C-8365-C6C87F44A0E0}"/>
              </a:ext>
            </a:extLst>
          </p:cNvPr>
          <p:cNvSpPr/>
          <p:nvPr/>
        </p:nvSpPr>
        <p:spPr>
          <a:xfrm>
            <a:off x="3761832" y="1219875"/>
            <a:ext cx="1536300" cy="329820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2A762290-50DB-453D-8FEB-92C64335E5BC}"/>
              </a:ext>
            </a:extLst>
          </p:cNvPr>
          <p:cNvSpPr/>
          <p:nvPr/>
        </p:nvSpPr>
        <p:spPr>
          <a:xfrm>
            <a:off x="6506288" y="1211525"/>
            <a:ext cx="1536300" cy="3306550"/>
          </a:xfrm>
          <a:prstGeom prst="rect">
            <a:avLst/>
          </a:prstGeom>
          <a:noFill/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CDCB0E6-F4D2-4A0C-838C-5246C49BED5F}"/>
              </a:ext>
            </a:extLst>
          </p:cNvPr>
          <p:cNvSpPr/>
          <p:nvPr/>
        </p:nvSpPr>
        <p:spPr>
          <a:xfrm>
            <a:off x="1773225" y="3901984"/>
            <a:ext cx="192000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6F20A3C-D5EF-4597-809A-8F507AE8492E}"/>
              </a:ext>
            </a:extLst>
          </p:cNvPr>
          <p:cNvSpPr/>
          <p:nvPr/>
        </p:nvSpPr>
        <p:spPr>
          <a:xfrm>
            <a:off x="4469276" y="3900765"/>
            <a:ext cx="192000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A972E320-4635-4F7B-92EE-45BD03846303}"/>
              </a:ext>
            </a:extLst>
          </p:cNvPr>
          <p:cNvSpPr/>
          <p:nvPr/>
        </p:nvSpPr>
        <p:spPr>
          <a:xfrm>
            <a:off x="7150050" y="3900765"/>
            <a:ext cx="220563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maglietta&#10;&#10;Descrizione generata automaticamente">
            <a:extLst>
              <a:ext uri="{FF2B5EF4-FFF2-40B4-BE49-F238E27FC236}">
                <a16:creationId xmlns:a16="http://schemas.microsoft.com/office/drawing/2014/main" id="{3C357FB3-793E-41E2-91D9-299F392A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54" y="1590931"/>
            <a:ext cx="1081413" cy="14655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619D66B-6ABB-4D35-8A23-B018A76C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071" y="1599107"/>
            <a:ext cx="1083822" cy="14635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3E5AE5-26DD-41C8-B43A-B096A5603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74" y="1564321"/>
            <a:ext cx="1199527" cy="14998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&#10;">
            <a:extLst>
              <a:ext uri="{FF2B5EF4-FFF2-40B4-BE49-F238E27FC236}">
                <a16:creationId xmlns:a16="http://schemas.microsoft.com/office/drawing/2014/main" id="{BA84CA1C-1736-43F6-8E55-575BF458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0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-46642" y="54522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latin typeface="Century Gothic" panose="020B0502020202020204" pitchFamily="34" charset="0"/>
              </a:rPr>
              <a:t>Funzionalità</a:t>
            </a:r>
            <a:endParaRPr sz="2400" dirty="0">
              <a:latin typeface="Century Gothic" panose="020B0502020202020204" pitchFamily="34" charset="0"/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7"/>
          <p:cNvSpPr txBox="1">
            <a:spLocks noGrp="1"/>
          </p:cNvSpPr>
          <p:nvPr>
            <p:ph type="ctrTitle"/>
          </p:nvPr>
        </p:nvSpPr>
        <p:spPr>
          <a:xfrm>
            <a:off x="2200351" y="2115475"/>
            <a:ext cx="96136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  <a:sym typeface="Ubuntu Medium"/>
              </a:rPr>
              <a:t>Mobile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1"/>
          </p:nvPr>
        </p:nvSpPr>
        <p:spPr>
          <a:xfrm>
            <a:off x="1166348" y="2786625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Visualizza in tempo reale i luoghi di interesse su una mappa interattiva, grazie all’integrazione con le </a:t>
            </a:r>
            <a:r>
              <a:rPr lang="it-IT" i="1" dirty="0">
                <a:latin typeface="Century Gothic" panose="020B0502020202020204" pitchFamily="34" charset="0"/>
              </a:rPr>
              <a:t>gesture</a:t>
            </a:r>
            <a:r>
              <a:rPr lang="it-IT" dirty="0">
                <a:latin typeface="Century Gothic" panose="020B0502020202020204" pitchFamily="34" charset="0"/>
              </a:rPr>
              <a:t> di Android.</a:t>
            </a:r>
            <a:br>
              <a:rPr lang="it-IT" dirty="0">
                <a:latin typeface="Century Gothic" panose="020B0502020202020204" pitchFamily="34" charset="0"/>
              </a:rPr>
            </a:b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 idx="2"/>
          </p:nvPr>
        </p:nvSpPr>
        <p:spPr>
          <a:xfrm>
            <a:off x="4844859" y="212021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Desktop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3"/>
          </p:nvPr>
        </p:nvSpPr>
        <p:spPr>
          <a:xfrm>
            <a:off x="4883313" y="2760175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Tieni sotto controllo le strutture: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>
                <a:latin typeface="Century Gothic" panose="020B0502020202020204" pitchFamily="34" charset="0"/>
              </a:rPr>
              <a:t>approva o rifiuta le recensioni lasciate dagli utenti, gestisci i loro dati in modo semplice e veloce con pochi click.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84570F8-3173-419B-A4CF-1C9A8551FEED}"/>
              </a:ext>
            </a:extLst>
          </p:cNvPr>
          <p:cNvSpPr/>
          <p:nvPr/>
        </p:nvSpPr>
        <p:spPr>
          <a:xfrm>
            <a:off x="4533444" y="1941425"/>
            <a:ext cx="45719" cy="1982875"/>
          </a:xfrm>
          <a:prstGeom prst="rect">
            <a:avLst/>
          </a:prstGeom>
          <a:solidFill>
            <a:srgbClr val="657D97"/>
          </a:solidFill>
          <a:ln w="25400" cap="rnd" cmpd="sng"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10D2A5F-380C-4128-B5B8-DC00538929F5}"/>
              </a:ext>
            </a:extLst>
          </p:cNvPr>
          <p:cNvSpPr/>
          <p:nvPr/>
        </p:nvSpPr>
        <p:spPr>
          <a:xfrm>
            <a:off x="409575" y="352425"/>
            <a:ext cx="8329613" cy="4310792"/>
          </a:xfrm>
          <a:prstGeom prst="rect">
            <a:avLst/>
          </a:prstGeom>
          <a:noFill/>
          <a:ln w="762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334738B-3E72-4E8A-B71C-4A7B330F3D13}"/>
              </a:ext>
            </a:extLst>
          </p:cNvPr>
          <p:cNvSpPr/>
          <p:nvPr/>
        </p:nvSpPr>
        <p:spPr>
          <a:xfrm>
            <a:off x="2330909" y="1440850"/>
            <a:ext cx="768350" cy="755775"/>
          </a:xfrm>
          <a:prstGeom prst="ellipse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ABB31B8-1209-4D66-9150-4339DEBE413C}"/>
              </a:ext>
            </a:extLst>
          </p:cNvPr>
          <p:cNvSpPr/>
          <p:nvPr/>
        </p:nvSpPr>
        <p:spPr>
          <a:xfrm>
            <a:off x="6044743" y="1443487"/>
            <a:ext cx="768350" cy="755775"/>
          </a:xfrm>
          <a:prstGeom prst="ellipse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Google Shape;4286;p65">
            <a:extLst>
              <a:ext uri="{FF2B5EF4-FFF2-40B4-BE49-F238E27FC236}">
                <a16:creationId xmlns:a16="http://schemas.microsoft.com/office/drawing/2014/main" id="{8FF2B79F-FA84-41D4-B409-136F3A7BBB01}"/>
              </a:ext>
            </a:extLst>
          </p:cNvPr>
          <p:cNvSpPr/>
          <p:nvPr/>
        </p:nvSpPr>
        <p:spPr>
          <a:xfrm>
            <a:off x="6256007" y="1968215"/>
            <a:ext cx="354002" cy="64376"/>
          </a:xfrm>
          <a:custGeom>
            <a:avLst/>
            <a:gdLst/>
            <a:ahLst/>
            <a:cxnLst/>
            <a:rect l="l" t="t" r="r" b="b"/>
            <a:pathLst>
              <a:path w="12422" h="2259" extrusionOk="0">
                <a:moveTo>
                  <a:pt x="2791" y="0"/>
                </a:moveTo>
                <a:lnTo>
                  <a:pt x="2415" y="1130"/>
                </a:lnTo>
                <a:lnTo>
                  <a:pt x="566" y="1130"/>
                </a:lnTo>
                <a:cubicBezTo>
                  <a:pt x="253" y="1130"/>
                  <a:pt x="0" y="1383"/>
                  <a:pt x="0" y="1696"/>
                </a:cubicBezTo>
                <a:cubicBezTo>
                  <a:pt x="0" y="2006"/>
                  <a:pt x="253" y="2259"/>
                  <a:pt x="566" y="2259"/>
                </a:cubicBezTo>
                <a:lnTo>
                  <a:pt x="11858" y="2259"/>
                </a:lnTo>
                <a:cubicBezTo>
                  <a:pt x="12169" y="2259"/>
                  <a:pt x="12421" y="2006"/>
                  <a:pt x="12421" y="1696"/>
                </a:cubicBezTo>
                <a:cubicBezTo>
                  <a:pt x="12421" y="1383"/>
                  <a:pt x="12169" y="1130"/>
                  <a:pt x="11858" y="1130"/>
                </a:cubicBezTo>
                <a:lnTo>
                  <a:pt x="10006" y="1130"/>
                </a:lnTo>
                <a:lnTo>
                  <a:pt x="96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" name="Google Shape;4288;p65">
            <a:extLst>
              <a:ext uri="{FF2B5EF4-FFF2-40B4-BE49-F238E27FC236}">
                <a16:creationId xmlns:a16="http://schemas.microsoft.com/office/drawing/2014/main" id="{B69887DB-CA7A-4CE8-AEC0-297B1E81F1E4}"/>
              </a:ext>
            </a:extLst>
          </p:cNvPr>
          <p:cNvSpPr/>
          <p:nvPr/>
        </p:nvSpPr>
        <p:spPr>
          <a:xfrm>
            <a:off x="6156363" y="1633075"/>
            <a:ext cx="549238" cy="321825"/>
          </a:xfrm>
          <a:custGeom>
            <a:avLst/>
            <a:gdLst/>
            <a:ahLst/>
            <a:cxnLst/>
            <a:rect l="l" t="t" r="r" b="b"/>
            <a:pathLst>
              <a:path w="19273" h="11293" extrusionOk="0">
                <a:moveTo>
                  <a:pt x="1693" y="0"/>
                </a:moveTo>
                <a:cubicBezTo>
                  <a:pt x="756" y="0"/>
                  <a:pt x="0" y="759"/>
                  <a:pt x="0" y="1696"/>
                </a:cubicBezTo>
                <a:lnTo>
                  <a:pt x="0" y="11293"/>
                </a:lnTo>
                <a:lnTo>
                  <a:pt x="19272" y="11293"/>
                </a:lnTo>
                <a:lnTo>
                  <a:pt x="19272" y="1696"/>
                </a:lnTo>
                <a:cubicBezTo>
                  <a:pt x="19269" y="759"/>
                  <a:pt x="18513" y="0"/>
                  <a:pt x="175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" name="Google Shape;4270;p65">
            <a:extLst>
              <a:ext uri="{FF2B5EF4-FFF2-40B4-BE49-F238E27FC236}">
                <a16:creationId xmlns:a16="http://schemas.microsoft.com/office/drawing/2014/main" id="{FDE70811-98BC-4FAD-8B4E-EFC8BA853D2F}"/>
              </a:ext>
            </a:extLst>
          </p:cNvPr>
          <p:cNvSpPr/>
          <p:nvPr/>
        </p:nvSpPr>
        <p:spPr>
          <a:xfrm>
            <a:off x="2577956" y="1584076"/>
            <a:ext cx="261203" cy="45719"/>
          </a:xfrm>
          <a:custGeom>
            <a:avLst/>
            <a:gdLst/>
            <a:ahLst/>
            <a:cxnLst/>
            <a:rect l="l" t="t" r="r" b="b"/>
            <a:pathLst>
              <a:path w="13551" h="2259" extrusionOk="0">
                <a:moveTo>
                  <a:pt x="1693" y="0"/>
                </a:moveTo>
                <a:cubicBezTo>
                  <a:pt x="756" y="0"/>
                  <a:pt x="0" y="759"/>
                  <a:pt x="0" y="1695"/>
                </a:cubicBezTo>
                <a:lnTo>
                  <a:pt x="0" y="2259"/>
                </a:lnTo>
                <a:lnTo>
                  <a:pt x="13551" y="2259"/>
                </a:lnTo>
                <a:lnTo>
                  <a:pt x="13551" y="1695"/>
                </a:lnTo>
                <a:cubicBezTo>
                  <a:pt x="13548" y="759"/>
                  <a:pt x="12792" y="0"/>
                  <a:pt x="11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8" name="Google Shape;4271;p65">
            <a:extLst>
              <a:ext uri="{FF2B5EF4-FFF2-40B4-BE49-F238E27FC236}">
                <a16:creationId xmlns:a16="http://schemas.microsoft.com/office/drawing/2014/main" id="{457BA273-4059-4927-94BB-7DA1864725D8}"/>
              </a:ext>
            </a:extLst>
          </p:cNvPr>
          <p:cNvSpPr/>
          <p:nvPr/>
        </p:nvSpPr>
        <p:spPr>
          <a:xfrm>
            <a:off x="2577956" y="1651552"/>
            <a:ext cx="261203" cy="303348"/>
          </a:xfrm>
          <a:custGeom>
            <a:avLst/>
            <a:gdLst/>
            <a:ahLst/>
            <a:cxnLst/>
            <a:rect l="l" t="t" r="r" b="b"/>
            <a:pathLst>
              <a:path w="13551" h="11369" extrusionOk="0">
                <a:moveTo>
                  <a:pt x="0" y="1"/>
                </a:moveTo>
                <a:lnTo>
                  <a:pt x="0" y="11368"/>
                </a:lnTo>
                <a:lnTo>
                  <a:pt x="13551" y="11368"/>
                </a:lnTo>
                <a:lnTo>
                  <a:pt x="1355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19" name="Google Shape;4272;p65">
            <a:extLst>
              <a:ext uri="{FF2B5EF4-FFF2-40B4-BE49-F238E27FC236}">
                <a16:creationId xmlns:a16="http://schemas.microsoft.com/office/drawing/2014/main" id="{91C37D9B-C7EA-43DB-A593-11C01988ECDD}"/>
              </a:ext>
            </a:extLst>
          </p:cNvPr>
          <p:cNvSpPr/>
          <p:nvPr/>
        </p:nvSpPr>
        <p:spPr>
          <a:xfrm>
            <a:off x="2577957" y="1974263"/>
            <a:ext cx="261202" cy="65324"/>
          </a:xfrm>
          <a:custGeom>
            <a:avLst/>
            <a:gdLst/>
            <a:ahLst/>
            <a:cxnLst/>
            <a:rect l="l" t="t" r="r" b="b"/>
            <a:pathLst>
              <a:path w="13551" h="3389" extrusionOk="0">
                <a:moveTo>
                  <a:pt x="8224" y="1205"/>
                </a:moveTo>
                <a:cubicBezTo>
                  <a:pt x="8534" y="1205"/>
                  <a:pt x="8787" y="1458"/>
                  <a:pt x="8787" y="1771"/>
                </a:cubicBezTo>
                <a:cubicBezTo>
                  <a:pt x="8787" y="2081"/>
                  <a:pt x="8534" y="2334"/>
                  <a:pt x="8224" y="2334"/>
                </a:cubicBezTo>
                <a:lnTo>
                  <a:pt x="5324" y="2334"/>
                </a:lnTo>
                <a:cubicBezTo>
                  <a:pt x="5014" y="2334"/>
                  <a:pt x="4761" y="2081"/>
                  <a:pt x="4761" y="1771"/>
                </a:cubicBezTo>
                <a:cubicBezTo>
                  <a:pt x="4761" y="1458"/>
                  <a:pt x="5014" y="1205"/>
                  <a:pt x="5324" y="1205"/>
                </a:cubicBezTo>
                <a:close/>
                <a:moveTo>
                  <a:pt x="0" y="0"/>
                </a:moveTo>
                <a:lnTo>
                  <a:pt x="0" y="1696"/>
                </a:lnTo>
                <a:cubicBezTo>
                  <a:pt x="0" y="2629"/>
                  <a:pt x="756" y="3388"/>
                  <a:pt x="1693" y="3388"/>
                </a:cubicBezTo>
                <a:lnTo>
                  <a:pt x="11855" y="3388"/>
                </a:lnTo>
                <a:cubicBezTo>
                  <a:pt x="12792" y="3388"/>
                  <a:pt x="13548" y="2629"/>
                  <a:pt x="13551" y="1696"/>
                </a:cubicBezTo>
                <a:lnTo>
                  <a:pt x="135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/>
              <a:t>Applicazione Android</a:t>
            </a:r>
            <a:endParaRPr dirty="0"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4289606" cy="1771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Registrazione e login alla piattaforma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Ricerca delle strutture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Aggiunta recensioni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B67983A-D23E-4823-BB64-31BD0AC3C2C9}"/>
              </a:ext>
            </a:extLst>
          </p:cNvPr>
          <p:cNvSpPr/>
          <p:nvPr/>
        </p:nvSpPr>
        <p:spPr>
          <a:xfrm>
            <a:off x="4753535" y="2747962"/>
            <a:ext cx="705971" cy="59531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2DDC27E2-F352-4505-8A41-168DCFD87E49}"/>
              </a:ext>
            </a:extLst>
          </p:cNvPr>
          <p:cNvSpPr/>
          <p:nvPr/>
        </p:nvSpPr>
        <p:spPr>
          <a:xfrm>
            <a:off x="-53340" y="-23773"/>
            <a:ext cx="4342952" cy="5167273"/>
          </a:xfrm>
          <a:custGeom>
            <a:avLst/>
            <a:gdLst>
              <a:gd name="connsiteX0" fmla="*/ 38100 w 4335780"/>
              <a:gd name="connsiteY0" fmla="*/ 0 h 5158740"/>
              <a:gd name="connsiteX1" fmla="*/ 2156460 w 4335780"/>
              <a:gd name="connsiteY1" fmla="*/ 0 h 5158740"/>
              <a:gd name="connsiteX2" fmla="*/ 4335780 w 4335780"/>
              <a:gd name="connsiteY2" fmla="*/ 2164080 h 5158740"/>
              <a:gd name="connsiteX3" fmla="*/ 4335780 w 4335780"/>
              <a:gd name="connsiteY3" fmla="*/ 5158740 h 5158740"/>
              <a:gd name="connsiteX4" fmla="*/ 2148840 w 4335780"/>
              <a:gd name="connsiteY4" fmla="*/ 5158740 h 5158740"/>
              <a:gd name="connsiteX5" fmla="*/ 0 w 4335780"/>
              <a:gd name="connsiteY5" fmla="*/ 2987040 h 5158740"/>
              <a:gd name="connsiteX6" fmla="*/ 0 w 4335780"/>
              <a:gd name="connsiteY6" fmla="*/ 0 h 5158740"/>
              <a:gd name="connsiteX7" fmla="*/ 2171700 w 4335780"/>
              <a:gd name="connsiteY7" fmla="*/ 0 h 515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5780" h="5158740">
                <a:moveTo>
                  <a:pt x="38100" y="0"/>
                </a:moveTo>
                <a:lnTo>
                  <a:pt x="2156460" y="0"/>
                </a:lnTo>
                <a:lnTo>
                  <a:pt x="4335780" y="2164080"/>
                </a:lnTo>
                <a:lnTo>
                  <a:pt x="4335780" y="5158740"/>
                </a:lnTo>
                <a:lnTo>
                  <a:pt x="2148840" y="5158740"/>
                </a:lnTo>
                <a:lnTo>
                  <a:pt x="0" y="2987040"/>
                </a:lnTo>
                <a:lnTo>
                  <a:pt x="0" y="0"/>
                </a:lnTo>
                <a:lnTo>
                  <a:pt x="2171700" y="0"/>
                </a:lnTo>
              </a:path>
            </a:pathLst>
          </a:cu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C151F714-B2A3-4B63-9D0B-4CEC1F1A7834}"/>
              </a:ext>
            </a:extLst>
          </p:cNvPr>
          <p:cNvSpPr/>
          <p:nvPr/>
        </p:nvSpPr>
        <p:spPr>
          <a:xfrm>
            <a:off x="0" y="1021080"/>
            <a:ext cx="9144000" cy="308967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22" name="Google Shape;822;p56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Ubuntu" panose="020B0604020202020204" charset="0"/>
              </a:rPr>
              <a:t>Mobile</a:t>
            </a:r>
            <a:endParaRPr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823" name="Google Shape;823;p56"/>
          <p:cNvSpPr txBox="1">
            <a:spLocks noGrp="1"/>
          </p:cNvSpPr>
          <p:nvPr>
            <p:ph type="subTitle" idx="1"/>
          </p:nvPr>
        </p:nvSpPr>
        <p:spPr>
          <a:xfrm>
            <a:off x="1915400" y="2730370"/>
            <a:ext cx="2770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Un’ interfaccia responsiva, user-</a:t>
            </a:r>
            <a:r>
              <a:rPr lang="it-IT" dirty="0" err="1">
                <a:solidFill>
                  <a:schemeClr val="bg1"/>
                </a:solidFill>
                <a:latin typeface="Ubuntu Light" panose="020B0604020202020204" charset="0"/>
              </a:rPr>
              <a:t>friendly</a:t>
            </a: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 e minimale secondo gli standard del ‘’</a:t>
            </a:r>
            <a:r>
              <a:rPr lang="it-IT" dirty="0" err="1">
                <a:solidFill>
                  <a:schemeClr val="bg1"/>
                </a:solidFill>
                <a:latin typeface="Ubuntu Light" panose="020B0604020202020204" charset="0"/>
              </a:rPr>
              <a:t>Material</a:t>
            </a: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 Design’’</a:t>
            </a:r>
            <a:b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</a:br>
            <a:endParaRPr dirty="0">
              <a:latin typeface="Ubuntu Light" panose="020B0604020202020204" charset="0"/>
            </a:endParaRPr>
          </a:p>
        </p:txBody>
      </p:sp>
      <p:pic>
        <p:nvPicPr>
          <p:cNvPr id="5" name="Immagine 4" descr="Immagine che contiene screenshot, cibo&#10;&#10;Descrizione generata automaticamente">
            <a:extLst>
              <a:ext uri="{FF2B5EF4-FFF2-40B4-BE49-F238E27FC236}">
                <a16:creationId xmlns:a16="http://schemas.microsoft.com/office/drawing/2014/main" id="{BC55BEF3-EAA0-4133-AE37-63562349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710" y="297052"/>
            <a:ext cx="4040480" cy="464855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D26ACA1-81B8-4CF9-A61E-75112D9D8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7" b="3090"/>
          <a:stretch/>
        </p:blipFill>
        <p:spPr>
          <a:xfrm>
            <a:off x="5945980" y="565105"/>
            <a:ext cx="2066925" cy="4032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Registrazione e login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6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 necessaria per l’aggiunta di commenti alle strutture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r>
              <a:rPr lang="it-IT" dirty="0"/>
              <a:t>La trasmissione dei dati durante la registrazione ed il login sono resi sicuri grazie alla crittografia basata su Salt</a:t>
            </a: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C9099C-E978-4392-847F-97B7B9E4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40" t="-1808"/>
          <a:stretch/>
        </p:blipFill>
        <p:spPr>
          <a:xfrm flipH="1">
            <a:off x="4207881" y="979236"/>
            <a:ext cx="1561957" cy="318298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23804330-FB57-49C9-A0B8-C3F2059599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40" t="-1808"/>
          <a:stretch/>
        </p:blipFill>
        <p:spPr>
          <a:xfrm>
            <a:off x="5762063" y="980260"/>
            <a:ext cx="1561957" cy="318298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7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C9099C-E978-4392-847F-97B7B9E4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40" t="-1808"/>
          <a:stretch/>
        </p:blipFill>
        <p:spPr>
          <a:xfrm flipH="1">
            <a:off x="4207881" y="979236"/>
            <a:ext cx="1561957" cy="318298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23804330-FB57-49C9-A0B8-C3F2059599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40" t="-1808"/>
          <a:stretch/>
        </p:blipFill>
        <p:spPr>
          <a:xfrm>
            <a:off x="5762063" y="980260"/>
            <a:ext cx="1561957" cy="318298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FF9B3E1-49D9-4A35-8823-3E93C0F77FA0}"/>
              </a:ext>
            </a:extLst>
          </p:cNvPr>
          <p:cNvSpPr/>
          <p:nvPr/>
        </p:nvSpPr>
        <p:spPr>
          <a:xfrm>
            <a:off x="600075" y="1466850"/>
            <a:ext cx="10668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3645E172-6CEF-4023-930D-0963F4865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618" y="480283"/>
            <a:ext cx="3223262" cy="3708348"/>
          </a:xfrm>
          <a:prstGeom prst="rect">
            <a:avLst/>
          </a:prstGeom>
        </p:spPr>
      </p:pic>
      <p:pic>
        <p:nvPicPr>
          <p:cNvPr id="16" name="Immagine 15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62762CFC-EF98-4CCB-8BD0-928459BBA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093" y="954870"/>
            <a:ext cx="3223261" cy="3708347"/>
          </a:xfrm>
          <a:prstGeom prst="rect">
            <a:avLst/>
          </a:prstGeom>
        </p:spPr>
      </p:pic>
      <p:pic>
        <p:nvPicPr>
          <p:cNvPr id="9" name="Immagine 8" descr="Immagine che contiene strada&#10;&#10;Descrizione generata automaticamente">
            <a:extLst>
              <a:ext uri="{FF2B5EF4-FFF2-40B4-BE49-F238E27FC236}">
                <a16:creationId xmlns:a16="http://schemas.microsoft.com/office/drawing/2014/main" id="{DB2E9718-58F9-4111-98CE-A2DF2A2E7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89" y="1157287"/>
            <a:ext cx="1654779" cy="32527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A46C5FA-8C01-464B-BA60-74BDED568D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9830" y="690563"/>
            <a:ext cx="1658245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2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Ricerca delle strutture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8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all’integrazione con </a:t>
            </a:r>
            <a:r>
              <a:rPr lang="it-IT" dirty="0" err="1"/>
              <a:t>MapBox</a:t>
            </a:r>
            <a:r>
              <a:rPr lang="it-IT" dirty="0"/>
              <a:t> è possibile cercare le strutture direttamente scorrendo su una mappa interattiva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Oppure ricercandole tramite filtri e prossimità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 ogni struttura si possono visualizzare i dettagli e le recensioni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09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2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it-IT" dirty="0"/>
              <a:t>Ricerca delle strutture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9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1833665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MapBox</a:t>
            </a:r>
            <a:endParaRPr lang="it-IT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 una piattaforma open source per l’uso di mappe personalizzate.</a:t>
            </a:r>
            <a:br>
              <a:rPr lang="it-IT" dirty="0"/>
            </a:br>
            <a:r>
              <a:rPr lang="it-IT" dirty="0"/>
              <a:t>Essa permette, tramite l’utilizzo di SDK ed API, l’integrazione dei servizi di geolocalizzazione su mobile e web app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11741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653</Words>
  <Application>Microsoft Office PowerPoint</Application>
  <PresentationFormat>Presentazione su schermo (16:9)</PresentationFormat>
  <Paragraphs>120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Arial</vt:lpstr>
      <vt:lpstr>Arvo</vt:lpstr>
      <vt:lpstr>Bodoni</vt:lpstr>
      <vt:lpstr>Ubuntu Light</vt:lpstr>
      <vt:lpstr>Ubuntu</vt:lpstr>
      <vt:lpstr>Century Gothic</vt:lpstr>
      <vt:lpstr>Minimal Charm</vt:lpstr>
      <vt:lpstr>Cerca Viaggi ‘19</vt:lpstr>
      <vt:lpstr> Cerca Viaggi ‘19</vt:lpstr>
      <vt:lpstr>Funzionalità</vt:lpstr>
      <vt:lpstr>Applicazione Android</vt:lpstr>
      <vt:lpstr>Mobile</vt:lpstr>
      <vt:lpstr>Registrazione e login</vt:lpstr>
      <vt:lpstr>Presentazione standard di PowerPoint</vt:lpstr>
      <vt:lpstr>Ricerca delle strutture</vt:lpstr>
      <vt:lpstr>Ricerca delle strutture</vt:lpstr>
      <vt:lpstr>Presentazione standard di PowerPoint</vt:lpstr>
      <vt:lpstr>Aggiunta recensioni</vt:lpstr>
      <vt:lpstr>Presentazione standard di PowerPoint</vt:lpstr>
      <vt:lpstr>Applicazione Desktop</vt:lpstr>
      <vt:lpstr>Desktop</vt:lpstr>
      <vt:lpstr>Moderazione recensioni</vt:lpstr>
      <vt:lpstr>Presentazione standard di PowerPoint</vt:lpstr>
      <vt:lpstr>Gestione dei visitatori</vt:lpstr>
      <vt:lpstr>Presentazione standard di PowerPoint</vt:lpstr>
      <vt:lpstr>Servizi Utilizzati</vt:lpstr>
      <vt:lpstr>Amazon Web Services </vt:lpstr>
      <vt:lpstr>Presentazione standard di PowerPoint</vt:lpstr>
      <vt:lpstr>Il Team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Cerca Viaggi   2019/20</dc:title>
  <dc:creator>Mario Turco</dc:creator>
  <cp:lastModifiedBy>FRANCESCO</cp:lastModifiedBy>
  <cp:revision>46</cp:revision>
  <dcterms:modified xsi:type="dcterms:W3CDTF">2020-06-03T15:27:45Z</dcterms:modified>
</cp:coreProperties>
</file>